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Lst>
  <p:notesMasterIdLst>
    <p:notesMasterId r:id="rId30"/>
  </p:notesMasterIdLst>
  <p:sldIdLst>
    <p:sldId id="257" r:id="rId9"/>
    <p:sldId id="258" r:id="rId10"/>
    <p:sldId id="259" r:id="rId11"/>
    <p:sldId id="260" r:id="rId12"/>
    <p:sldId id="261" r:id="rId13"/>
    <p:sldId id="262" r:id="rId14"/>
    <p:sldId id="263" r:id="rId15"/>
    <p:sldId id="264" r:id="rId16"/>
    <p:sldId id="265" r:id="rId17"/>
    <p:sldId id="266" r:id="rId18"/>
    <p:sldId id="267" r:id="rId19"/>
    <p:sldId id="272" r:id="rId20"/>
    <p:sldId id="273" r:id="rId21"/>
    <p:sldId id="274" r:id="rId22"/>
    <p:sldId id="275" r:id="rId23"/>
    <p:sldId id="276" r:id="rId24"/>
    <p:sldId id="277" r:id="rId25"/>
    <p:sldId id="278" r:id="rId26"/>
    <p:sldId id="279" r:id="rId27"/>
    <p:sldId id="280" r:id="rId28"/>
    <p:sldId id="28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B517FA-2BC5-4A3A-907B-E5C87A0EABA1}" type="datetimeFigureOut">
              <a:rPr lang="en-US" smtClean="0"/>
              <a:t>1/26/2017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908523-6083-40FA-BCDD-B432751058F9}" type="slidenum">
              <a:rPr lang="en-US" smtClean="0"/>
              <a:t>‹#›</a:t>
            </a:fld>
            <a:endParaRPr lang="en-US"/>
          </a:p>
        </p:txBody>
      </p:sp>
    </p:spTree>
    <p:extLst>
      <p:ext uri="{BB962C8B-B14F-4D97-AF65-F5344CB8AC3E}">
        <p14:creationId xmlns:p14="http://schemas.microsoft.com/office/powerpoint/2010/main" val="3413296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908523-6083-40FA-BCDD-B432751058F9}" type="slidenum">
              <a:rPr lang="en-US" smtClean="0"/>
              <a:t>12</a:t>
            </a:fld>
            <a:endParaRPr lang="en-US"/>
          </a:p>
        </p:txBody>
      </p:sp>
    </p:spTree>
    <p:extLst>
      <p:ext uri="{BB962C8B-B14F-4D97-AF65-F5344CB8AC3E}">
        <p14:creationId xmlns:p14="http://schemas.microsoft.com/office/powerpoint/2010/main" val="270781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6589713" cy="6858000"/>
          </a:xfrm>
          <a:prstGeom prst="rect">
            <a:avLst/>
          </a:prstGeom>
          <a:solidFill>
            <a:srgbClr val="0054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5" name="Rectangle 8"/>
          <p:cNvSpPr>
            <a:spLocks noChangeArrowheads="1"/>
          </p:cNvSpPr>
          <p:nvPr userDrawn="1"/>
        </p:nvSpPr>
        <p:spPr bwMode="auto">
          <a:xfrm>
            <a:off x="0" y="0"/>
            <a:ext cx="6589713" cy="1196975"/>
          </a:xfrm>
          <a:prstGeom prst="rect">
            <a:avLst/>
          </a:prstGeom>
          <a:solidFill>
            <a:srgbClr val="FFCE3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pic>
        <p:nvPicPr>
          <p:cNvPr id="6" name="Picture 2" descr="new ACS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19925" y="936625"/>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9"/>
          <p:cNvSpPr>
            <a:spLocks noChangeShapeType="1"/>
          </p:cNvSpPr>
          <p:nvPr userDrawn="1"/>
        </p:nvSpPr>
        <p:spPr bwMode="auto">
          <a:xfrm flipV="1">
            <a:off x="358775" y="0"/>
            <a:ext cx="0" cy="68580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sp>
        <p:nvSpPr>
          <p:cNvPr id="4099" name="Rectangle 3"/>
          <p:cNvSpPr>
            <a:spLocks noGrp="1" noChangeArrowheads="1"/>
          </p:cNvSpPr>
          <p:nvPr>
            <p:ph type="ctrTitle"/>
          </p:nvPr>
        </p:nvSpPr>
        <p:spPr>
          <a:xfrm>
            <a:off x="827088" y="2636838"/>
            <a:ext cx="5329237" cy="2551112"/>
          </a:xfrm>
        </p:spPr>
        <p:txBody>
          <a:bodyPr/>
          <a:lstStyle>
            <a:lvl1pPr>
              <a:defRPr sz="3200" b="0">
                <a:solidFill>
                  <a:schemeClr val="bg1"/>
                </a:solidFill>
              </a:defRPr>
            </a:lvl1pPr>
          </a:lstStyle>
          <a:p>
            <a:r>
              <a:rPr lang="en-GB"/>
              <a:t>Click to edit Master title style</a:t>
            </a:r>
          </a:p>
        </p:txBody>
      </p:sp>
      <p:sp>
        <p:nvSpPr>
          <p:cNvPr id="4100" name="Rectangle 4"/>
          <p:cNvSpPr>
            <a:spLocks noGrp="1" noChangeArrowheads="1"/>
          </p:cNvSpPr>
          <p:nvPr>
            <p:ph type="subTitle" idx="1"/>
          </p:nvPr>
        </p:nvSpPr>
        <p:spPr>
          <a:xfrm>
            <a:off x="827088" y="5473700"/>
            <a:ext cx="5329237" cy="908050"/>
          </a:xfrm>
        </p:spPr>
        <p:txBody>
          <a:bodyPr/>
          <a:lstStyle>
            <a:lvl1pPr marL="0" indent="0">
              <a:buFontTx/>
              <a:buNone/>
              <a:defRPr sz="1200">
                <a:solidFill>
                  <a:schemeClr val="bg1"/>
                </a:solidFill>
              </a:defRPr>
            </a:lvl1pPr>
          </a:lstStyle>
          <a:p>
            <a:r>
              <a:rPr lang="en-GB"/>
              <a:t>Click to edit Master subtitle style</a:t>
            </a:r>
          </a:p>
        </p:txBody>
      </p:sp>
      <p:sp>
        <p:nvSpPr>
          <p:cNvPr id="8" name="Rectangle 10"/>
          <p:cNvSpPr>
            <a:spLocks noGrp="1" noChangeArrowheads="1"/>
          </p:cNvSpPr>
          <p:nvPr>
            <p:ph type="ftr" sz="quarter" idx="10"/>
          </p:nvPr>
        </p:nvSpPr>
        <p:spPr>
          <a:xfrm>
            <a:off x="817563" y="925513"/>
            <a:ext cx="2895600" cy="279400"/>
          </a:xfrm>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553412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313A1F76-1FBE-4070-95DC-73AFA47E6D6E}" type="slidenum">
              <a:rPr lang="en-GB" altLang="en-US"/>
              <a:pPr>
                <a:defRPr/>
              </a:pPr>
              <a:t>‹#›</a:t>
            </a:fld>
            <a:endParaRPr lang="en-GB" altLang="en-US"/>
          </a:p>
        </p:txBody>
      </p:sp>
    </p:spTree>
    <p:extLst>
      <p:ext uri="{BB962C8B-B14F-4D97-AF65-F5344CB8AC3E}">
        <p14:creationId xmlns:p14="http://schemas.microsoft.com/office/powerpoint/2010/main" val="1429931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8F3B26A2-DD8F-480D-AE04-7828E61A4AB4}" type="slidenum">
              <a:rPr lang="en-GB" altLang="en-US"/>
              <a:pPr>
                <a:defRPr/>
              </a:pPr>
              <a:t>‹#›</a:t>
            </a:fld>
            <a:endParaRPr lang="en-GB" altLang="en-US"/>
          </a:p>
        </p:txBody>
      </p:sp>
    </p:spTree>
    <p:extLst>
      <p:ext uri="{BB962C8B-B14F-4D97-AF65-F5344CB8AC3E}">
        <p14:creationId xmlns:p14="http://schemas.microsoft.com/office/powerpoint/2010/main" val="3946317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7088" y="1773238"/>
            <a:ext cx="3852862"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32350" y="1773238"/>
            <a:ext cx="385445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4F7931AF-B394-4CDC-BC0D-0243C3152991}" type="slidenum">
              <a:rPr lang="en-GB" altLang="en-US"/>
              <a:pPr>
                <a:defRPr/>
              </a:pPr>
              <a:t>‹#›</a:t>
            </a:fld>
            <a:endParaRPr lang="en-GB" altLang="en-US"/>
          </a:p>
        </p:txBody>
      </p:sp>
    </p:spTree>
    <p:extLst>
      <p:ext uri="{BB962C8B-B14F-4D97-AF65-F5344CB8AC3E}">
        <p14:creationId xmlns:p14="http://schemas.microsoft.com/office/powerpoint/2010/main" val="685292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8" name="Rectangle 6"/>
          <p:cNvSpPr>
            <a:spLocks noGrp="1" noChangeArrowheads="1"/>
          </p:cNvSpPr>
          <p:nvPr>
            <p:ph type="sldNum" sz="quarter" idx="11"/>
          </p:nvPr>
        </p:nvSpPr>
        <p:spPr>
          <a:ln/>
        </p:spPr>
        <p:txBody>
          <a:bodyPr/>
          <a:lstStyle>
            <a:lvl1pPr>
              <a:defRPr/>
            </a:lvl1pPr>
          </a:lstStyle>
          <a:p>
            <a:pPr>
              <a:defRPr/>
            </a:pPr>
            <a:fld id="{1BD53188-DA6F-403E-9CB7-C92C381A0547}" type="slidenum">
              <a:rPr lang="en-GB" altLang="en-US"/>
              <a:pPr>
                <a:defRPr/>
              </a:pPr>
              <a:t>‹#›</a:t>
            </a:fld>
            <a:endParaRPr lang="en-GB" altLang="en-US"/>
          </a:p>
        </p:txBody>
      </p:sp>
    </p:spTree>
    <p:extLst>
      <p:ext uri="{BB962C8B-B14F-4D97-AF65-F5344CB8AC3E}">
        <p14:creationId xmlns:p14="http://schemas.microsoft.com/office/powerpoint/2010/main" val="658621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4" name="Rectangle 6"/>
          <p:cNvSpPr>
            <a:spLocks noGrp="1" noChangeArrowheads="1"/>
          </p:cNvSpPr>
          <p:nvPr>
            <p:ph type="sldNum" sz="quarter" idx="11"/>
          </p:nvPr>
        </p:nvSpPr>
        <p:spPr>
          <a:ln/>
        </p:spPr>
        <p:txBody>
          <a:bodyPr/>
          <a:lstStyle>
            <a:lvl1pPr>
              <a:defRPr/>
            </a:lvl1pPr>
          </a:lstStyle>
          <a:p>
            <a:pPr>
              <a:defRPr/>
            </a:pPr>
            <a:fld id="{02B5BAAC-4930-4E90-88EC-54495E885C53}" type="slidenum">
              <a:rPr lang="en-GB" altLang="en-US"/>
              <a:pPr>
                <a:defRPr/>
              </a:pPr>
              <a:t>‹#›</a:t>
            </a:fld>
            <a:endParaRPr lang="en-GB" altLang="en-US"/>
          </a:p>
        </p:txBody>
      </p:sp>
    </p:spTree>
    <p:extLst>
      <p:ext uri="{BB962C8B-B14F-4D97-AF65-F5344CB8AC3E}">
        <p14:creationId xmlns:p14="http://schemas.microsoft.com/office/powerpoint/2010/main" val="2741452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3" name="Rectangle 6"/>
          <p:cNvSpPr>
            <a:spLocks noGrp="1" noChangeArrowheads="1"/>
          </p:cNvSpPr>
          <p:nvPr>
            <p:ph type="sldNum" sz="quarter" idx="11"/>
          </p:nvPr>
        </p:nvSpPr>
        <p:spPr>
          <a:ln/>
        </p:spPr>
        <p:txBody>
          <a:bodyPr/>
          <a:lstStyle>
            <a:lvl1pPr>
              <a:defRPr/>
            </a:lvl1pPr>
          </a:lstStyle>
          <a:p>
            <a:pPr>
              <a:defRPr/>
            </a:pPr>
            <a:fld id="{677E8B9B-4965-4C0D-AB99-616EE9968BEB}" type="slidenum">
              <a:rPr lang="en-GB" altLang="en-US"/>
              <a:pPr>
                <a:defRPr/>
              </a:pPr>
              <a:t>‹#›</a:t>
            </a:fld>
            <a:endParaRPr lang="en-GB" altLang="en-US"/>
          </a:p>
        </p:txBody>
      </p:sp>
    </p:spTree>
    <p:extLst>
      <p:ext uri="{BB962C8B-B14F-4D97-AF65-F5344CB8AC3E}">
        <p14:creationId xmlns:p14="http://schemas.microsoft.com/office/powerpoint/2010/main" val="14756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E9171392-8352-45D9-99E7-AC2A9816EE44}" type="slidenum">
              <a:rPr lang="en-GB" altLang="en-US"/>
              <a:pPr>
                <a:defRPr/>
              </a:pPr>
              <a:t>‹#›</a:t>
            </a:fld>
            <a:endParaRPr lang="en-GB" altLang="en-US"/>
          </a:p>
        </p:txBody>
      </p:sp>
    </p:spTree>
    <p:extLst>
      <p:ext uri="{BB962C8B-B14F-4D97-AF65-F5344CB8AC3E}">
        <p14:creationId xmlns:p14="http://schemas.microsoft.com/office/powerpoint/2010/main" val="2617358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328269D6-1A53-407F-81DD-B8185860D5A3}" type="slidenum">
              <a:rPr lang="en-GB" altLang="en-US"/>
              <a:pPr>
                <a:defRPr/>
              </a:pPr>
              <a:t>‹#›</a:t>
            </a:fld>
            <a:endParaRPr lang="en-GB" altLang="en-US"/>
          </a:p>
        </p:txBody>
      </p:sp>
    </p:spTree>
    <p:extLst>
      <p:ext uri="{BB962C8B-B14F-4D97-AF65-F5344CB8AC3E}">
        <p14:creationId xmlns:p14="http://schemas.microsoft.com/office/powerpoint/2010/main" val="2697793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875226B0-0988-4AD4-8649-549A16884EE1}" type="slidenum">
              <a:rPr lang="en-GB" altLang="en-US"/>
              <a:pPr>
                <a:defRPr/>
              </a:pPr>
              <a:t>‹#›</a:t>
            </a:fld>
            <a:endParaRPr lang="en-GB" altLang="en-US"/>
          </a:p>
        </p:txBody>
      </p:sp>
    </p:spTree>
    <p:extLst>
      <p:ext uri="{BB962C8B-B14F-4D97-AF65-F5344CB8AC3E}">
        <p14:creationId xmlns:p14="http://schemas.microsoft.com/office/powerpoint/2010/main" val="4013528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3063" y="319088"/>
            <a:ext cx="1963737" cy="5807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27088" y="319088"/>
            <a:ext cx="5743575" cy="5807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BA010A0A-C19E-4F88-A449-25A8BBF6C2F7}" type="slidenum">
              <a:rPr lang="en-GB" altLang="en-US"/>
              <a:pPr>
                <a:defRPr/>
              </a:pPr>
              <a:t>‹#›</a:t>
            </a:fld>
            <a:endParaRPr lang="en-GB" altLang="en-US"/>
          </a:p>
        </p:txBody>
      </p:sp>
    </p:spTree>
    <p:extLst>
      <p:ext uri="{BB962C8B-B14F-4D97-AF65-F5344CB8AC3E}">
        <p14:creationId xmlns:p14="http://schemas.microsoft.com/office/powerpoint/2010/main" val="1175692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9607083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3389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83051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9781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4605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20009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21368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09498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28752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33413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19088"/>
            <a:ext cx="2057400" cy="5807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19088"/>
            <a:ext cx="6019800" cy="58070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2563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0"/>
          <p:cNvSpPr>
            <a:spLocks noGrp="1" noChangeArrowheads="1"/>
          </p:cNvSpPr>
          <p:nvPr>
            <p:ph type="sldNum" sz="quarter" idx="10"/>
          </p:nvPr>
        </p:nvSpPr>
        <p:spPr>
          <a:ln/>
        </p:spPr>
        <p:txBody>
          <a:bodyPr/>
          <a:lstStyle>
            <a:lvl1pPr>
              <a:defRPr/>
            </a:lvl1pPr>
          </a:lstStyle>
          <a:p>
            <a:pPr>
              <a:defRPr/>
            </a:pPr>
            <a:fld id="{A1081259-E578-4160-8267-03FD64673F58}"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7108656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843CC144-7C87-487C-814F-01E4AFBA16DA}"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7441679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fld id="{DE6FEE00-5F0D-4181-8556-14C66BBC2D3A}"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2656881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sldNum" sz="quarter" idx="10"/>
          </p:nvPr>
        </p:nvSpPr>
        <p:spPr>
          <a:ln/>
        </p:spPr>
        <p:txBody>
          <a:bodyPr/>
          <a:lstStyle>
            <a:lvl1pPr>
              <a:defRPr/>
            </a:lvl1pPr>
          </a:lstStyle>
          <a:p>
            <a:pPr>
              <a:defRPr/>
            </a:pPr>
            <a:fld id="{F07CE6A3-DF71-4A18-A9CF-DE86C105D4BB}" type="slidenum">
              <a:rPr lang="en-GB" altLang="en-US">
                <a:solidFill>
                  <a:srgbClr val="FFFFFF"/>
                </a:solidFill>
              </a:rPr>
              <a:pPr>
                <a:defRPr/>
              </a:pPr>
              <a:t>‹#›</a:t>
            </a:fld>
            <a:endParaRPr lang="en-GB" altLang="en-US">
              <a:solidFill>
                <a:srgbClr val="FFFFFF"/>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768555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sldNum" sz="quarter" idx="10"/>
          </p:nvPr>
        </p:nvSpPr>
        <p:spPr>
          <a:ln/>
        </p:spPr>
        <p:txBody>
          <a:bodyPr/>
          <a:lstStyle>
            <a:lvl1pPr>
              <a:defRPr/>
            </a:lvl1pPr>
          </a:lstStyle>
          <a:p>
            <a:pPr>
              <a:defRPr/>
            </a:pPr>
            <a:fld id="{D4CF63DD-5560-4748-8C98-0C322017F319}" type="slidenum">
              <a:rPr lang="en-GB" altLang="en-US">
                <a:solidFill>
                  <a:srgbClr val="FFFFFF"/>
                </a:solidFill>
              </a:rPr>
              <a:pPr>
                <a:defRPr/>
              </a:pPr>
              <a:t>‹#›</a:t>
            </a:fld>
            <a:endParaRPr lang="en-GB" altLang="en-US">
              <a:solidFill>
                <a:srgbClr val="FFFFFF"/>
              </a:solidFill>
            </a:endParaRPr>
          </a:p>
        </p:txBody>
      </p:sp>
      <p:sp>
        <p:nvSpPr>
          <p:cNvPr id="8"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3971052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
          <p:cNvSpPr>
            <a:spLocks noGrp="1" noChangeArrowheads="1"/>
          </p:cNvSpPr>
          <p:nvPr>
            <p:ph type="sldNum" sz="quarter" idx="10"/>
          </p:nvPr>
        </p:nvSpPr>
        <p:spPr>
          <a:ln/>
        </p:spPr>
        <p:txBody>
          <a:bodyPr/>
          <a:lstStyle>
            <a:lvl1pPr>
              <a:defRPr/>
            </a:lvl1pPr>
          </a:lstStyle>
          <a:p>
            <a:pPr>
              <a:defRPr/>
            </a:pPr>
            <a:fld id="{9C141D8B-3205-466E-B902-C287F55273B9}" type="slidenum">
              <a:rPr lang="en-GB" altLang="en-US">
                <a:solidFill>
                  <a:srgbClr val="FFFFFF"/>
                </a:solidFill>
              </a:rPr>
              <a:pPr>
                <a:defRPr/>
              </a:pPr>
              <a:t>‹#›</a:t>
            </a:fld>
            <a:endParaRPr lang="en-GB" altLang="en-US">
              <a:solidFill>
                <a:srgbClr val="FFFFFF"/>
              </a:solidFill>
            </a:endParaRPr>
          </a:p>
        </p:txBody>
      </p:sp>
      <p:sp>
        <p:nvSpPr>
          <p:cNvPr id="4"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4131506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fld id="{E21C09E9-B667-43BC-8376-2C24C17C8A57}" type="slidenum">
              <a:rPr lang="en-GB" altLang="en-US">
                <a:solidFill>
                  <a:srgbClr val="FFFFFF"/>
                </a:solidFill>
              </a:rPr>
              <a:pPr>
                <a:defRPr/>
              </a:pPr>
              <a:t>‹#›</a:t>
            </a:fld>
            <a:endParaRPr lang="en-GB" altLang="en-US">
              <a:solidFill>
                <a:srgbClr val="FFFFFF"/>
              </a:solidFill>
            </a:endParaRPr>
          </a:p>
        </p:txBody>
      </p:sp>
      <p:sp>
        <p:nvSpPr>
          <p:cNvPr id="3"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19553801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56D74588-BC21-4E71-AE13-3100F03374E2}" type="slidenum">
              <a:rPr lang="en-GB" altLang="en-US">
                <a:solidFill>
                  <a:srgbClr val="FFFFFF"/>
                </a:solidFill>
              </a:rPr>
              <a:pPr>
                <a:defRPr/>
              </a:pPr>
              <a:t>‹#›</a:t>
            </a:fld>
            <a:endParaRPr lang="en-GB" altLang="en-US">
              <a:solidFill>
                <a:srgbClr val="FFFFFF"/>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66924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4DD14790-A46D-4D84-838F-C0C4D3E92491}" type="slidenum">
              <a:rPr lang="en-GB" altLang="en-US">
                <a:solidFill>
                  <a:srgbClr val="FFFFFF"/>
                </a:solidFill>
              </a:rPr>
              <a:pPr>
                <a:defRPr/>
              </a:pPr>
              <a:t>‹#›</a:t>
            </a:fld>
            <a:endParaRPr lang="en-GB" altLang="en-US">
              <a:solidFill>
                <a:srgbClr val="FFFFFF"/>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6595634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8A550CF8-273E-47EF-88C5-37DF8FBC8D1B}"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12404755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19088"/>
            <a:ext cx="2057400" cy="5807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19088"/>
            <a:ext cx="6019800" cy="5807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EF2993AE-89FD-47F6-A27B-5272E7074296}"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1095849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6589713" cy="6858000"/>
          </a:xfrm>
          <a:prstGeom prst="rect">
            <a:avLst/>
          </a:prstGeom>
          <a:solidFill>
            <a:srgbClr val="0054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5" name="Rectangle 8"/>
          <p:cNvSpPr>
            <a:spLocks noChangeArrowheads="1"/>
          </p:cNvSpPr>
          <p:nvPr userDrawn="1"/>
        </p:nvSpPr>
        <p:spPr bwMode="auto">
          <a:xfrm>
            <a:off x="0" y="0"/>
            <a:ext cx="6589713" cy="1196975"/>
          </a:xfrm>
          <a:prstGeom prst="rect">
            <a:avLst/>
          </a:prstGeom>
          <a:solidFill>
            <a:srgbClr val="FFCE3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pic>
        <p:nvPicPr>
          <p:cNvPr id="6" name="Picture 2" descr="new ACS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19925" y="936625"/>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9"/>
          <p:cNvSpPr>
            <a:spLocks noChangeShapeType="1"/>
          </p:cNvSpPr>
          <p:nvPr userDrawn="1"/>
        </p:nvSpPr>
        <p:spPr bwMode="auto">
          <a:xfrm flipV="1">
            <a:off x="358775" y="0"/>
            <a:ext cx="0" cy="68580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sp>
        <p:nvSpPr>
          <p:cNvPr id="4099" name="Rectangle 3"/>
          <p:cNvSpPr>
            <a:spLocks noGrp="1" noChangeArrowheads="1"/>
          </p:cNvSpPr>
          <p:nvPr>
            <p:ph type="ctrTitle"/>
          </p:nvPr>
        </p:nvSpPr>
        <p:spPr>
          <a:xfrm>
            <a:off x="827088" y="2636838"/>
            <a:ext cx="5329237" cy="2551112"/>
          </a:xfrm>
        </p:spPr>
        <p:txBody>
          <a:bodyPr/>
          <a:lstStyle>
            <a:lvl1pPr>
              <a:defRPr sz="3200" b="0">
                <a:solidFill>
                  <a:schemeClr val="bg1"/>
                </a:solidFill>
              </a:defRPr>
            </a:lvl1pPr>
          </a:lstStyle>
          <a:p>
            <a:r>
              <a:rPr lang="en-GB"/>
              <a:t>Click to edit Master title style</a:t>
            </a:r>
          </a:p>
        </p:txBody>
      </p:sp>
      <p:sp>
        <p:nvSpPr>
          <p:cNvPr id="4100" name="Rectangle 4"/>
          <p:cNvSpPr>
            <a:spLocks noGrp="1" noChangeArrowheads="1"/>
          </p:cNvSpPr>
          <p:nvPr>
            <p:ph type="subTitle" idx="1"/>
          </p:nvPr>
        </p:nvSpPr>
        <p:spPr>
          <a:xfrm>
            <a:off x="827088" y="5473700"/>
            <a:ext cx="5329237" cy="908050"/>
          </a:xfrm>
        </p:spPr>
        <p:txBody>
          <a:bodyPr/>
          <a:lstStyle>
            <a:lvl1pPr marL="0" indent="0">
              <a:buFontTx/>
              <a:buNone/>
              <a:defRPr sz="1200">
                <a:solidFill>
                  <a:schemeClr val="bg1"/>
                </a:solidFill>
              </a:defRPr>
            </a:lvl1pPr>
          </a:lstStyle>
          <a:p>
            <a:r>
              <a:rPr lang="en-GB"/>
              <a:t>Click to edit Master subtitle style</a:t>
            </a:r>
          </a:p>
        </p:txBody>
      </p:sp>
      <p:sp>
        <p:nvSpPr>
          <p:cNvPr id="8" name="Rectangle 10"/>
          <p:cNvSpPr>
            <a:spLocks noGrp="1" noChangeArrowheads="1"/>
          </p:cNvSpPr>
          <p:nvPr>
            <p:ph type="ftr" sz="quarter" idx="10"/>
          </p:nvPr>
        </p:nvSpPr>
        <p:spPr>
          <a:xfrm>
            <a:off x="817563" y="925513"/>
            <a:ext cx="2895600" cy="279400"/>
          </a:xfrm>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19013586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F664845D-04AB-4520-B181-9A5D1DABD358}" type="slidenum">
              <a:rPr lang="en-GB" altLang="en-US"/>
              <a:pPr>
                <a:defRPr/>
              </a:pPr>
              <a:t>‹#›</a:t>
            </a:fld>
            <a:endParaRPr lang="en-GB" altLang="en-US"/>
          </a:p>
        </p:txBody>
      </p:sp>
    </p:spTree>
    <p:extLst>
      <p:ext uri="{BB962C8B-B14F-4D97-AF65-F5344CB8AC3E}">
        <p14:creationId xmlns:p14="http://schemas.microsoft.com/office/powerpoint/2010/main" val="16701855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BEDB57F3-5B76-4A4E-94FD-1D158636FAA6}" type="slidenum">
              <a:rPr lang="en-GB" altLang="en-US"/>
              <a:pPr>
                <a:defRPr/>
              </a:pPr>
              <a:t>‹#›</a:t>
            </a:fld>
            <a:endParaRPr lang="en-GB" altLang="en-US"/>
          </a:p>
        </p:txBody>
      </p:sp>
    </p:spTree>
    <p:extLst>
      <p:ext uri="{BB962C8B-B14F-4D97-AF65-F5344CB8AC3E}">
        <p14:creationId xmlns:p14="http://schemas.microsoft.com/office/powerpoint/2010/main" val="22675657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7088" y="1773238"/>
            <a:ext cx="3852862"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32350" y="1773238"/>
            <a:ext cx="385445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5D0C09F0-0F9C-478B-B44D-45C18783DD3F}" type="slidenum">
              <a:rPr lang="en-GB" altLang="en-US"/>
              <a:pPr>
                <a:defRPr/>
              </a:pPr>
              <a:t>‹#›</a:t>
            </a:fld>
            <a:endParaRPr lang="en-GB" altLang="en-US"/>
          </a:p>
        </p:txBody>
      </p:sp>
    </p:spTree>
    <p:extLst>
      <p:ext uri="{BB962C8B-B14F-4D97-AF65-F5344CB8AC3E}">
        <p14:creationId xmlns:p14="http://schemas.microsoft.com/office/powerpoint/2010/main" val="25080239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8" name="Rectangle 6"/>
          <p:cNvSpPr>
            <a:spLocks noGrp="1" noChangeArrowheads="1"/>
          </p:cNvSpPr>
          <p:nvPr>
            <p:ph type="sldNum" sz="quarter" idx="11"/>
          </p:nvPr>
        </p:nvSpPr>
        <p:spPr>
          <a:ln/>
        </p:spPr>
        <p:txBody>
          <a:bodyPr/>
          <a:lstStyle>
            <a:lvl1pPr>
              <a:defRPr/>
            </a:lvl1pPr>
          </a:lstStyle>
          <a:p>
            <a:pPr>
              <a:defRPr/>
            </a:pPr>
            <a:fld id="{BB910871-AC79-4A4A-AA90-1DE24D53E677}" type="slidenum">
              <a:rPr lang="en-GB" altLang="en-US"/>
              <a:pPr>
                <a:defRPr/>
              </a:pPr>
              <a:t>‹#›</a:t>
            </a:fld>
            <a:endParaRPr lang="en-GB" altLang="en-US"/>
          </a:p>
        </p:txBody>
      </p:sp>
    </p:spTree>
    <p:extLst>
      <p:ext uri="{BB962C8B-B14F-4D97-AF65-F5344CB8AC3E}">
        <p14:creationId xmlns:p14="http://schemas.microsoft.com/office/powerpoint/2010/main" val="12243599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4" name="Rectangle 6"/>
          <p:cNvSpPr>
            <a:spLocks noGrp="1" noChangeArrowheads="1"/>
          </p:cNvSpPr>
          <p:nvPr>
            <p:ph type="sldNum" sz="quarter" idx="11"/>
          </p:nvPr>
        </p:nvSpPr>
        <p:spPr>
          <a:ln/>
        </p:spPr>
        <p:txBody>
          <a:bodyPr/>
          <a:lstStyle>
            <a:lvl1pPr>
              <a:defRPr/>
            </a:lvl1pPr>
          </a:lstStyle>
          <a:p>
            <a:pPr>
              <a:defRPr/>
            </a:pPr>
            <a:fld id="{4E8D753D-D2FE-4190-B481-7305485E4045}" type="slidenum">
              <a:rPr lang="en-GB" altLang="en-US"/>
              <a:pPr>
                <a:defRPr/>
              </a:pPr>
              <a:t>‹#›</a:t>
            </a:fld>
            <a:endParaRPr lang="en-GB" altLang="en-US"/>
          </a:p>
        </p:txBody>
      </p:sp>
    </p:spTree>
    <p:extLst>
      <p:ext uri="{BB962C8B-B14F-4D97-AF65-F5344CB8AC3E}">
        <p14:creationId xmlns:p14="http://schemas.microsoft.com/office/powerpoint/2010/main" val="813605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3" name="Rectangle 6"/>
          <p:cNvSpPr>
            <a:spLocks noGrp="1" noChangeArrowheads="1"/>
          </p:cNvSpPr>
          <p:nvPr>
            <p:ph type="sldNum" sz="quarter" idx="11"/>
          </p:nvPr>
        </p:nvSpPr>
        <p:spPr>
          <a:ln/>
        </p:spPr>
        <p:txBody>
          <a:bodyPr/>
          <a:lstStyle>
            <a:lvl1pPr>
              <a:defRPr/>
            </a:lvl1pPr>
          </a:lstStyle>
          <a:p>
            <a:pPr>
              <a:defRPr/>
            </a:pPr>
            <a:fld id="{29BF2D13-FC85-48D4-B9C7-C18999D84CFA}" type="slidenum">
              <a:rPr lang="en-GB" altLang="en-US"/>
              <a:pPr>
                <a:defRPr/>
              </a:pPr>
              <a:t>‹#›</a:t>
            </a:fld>
            <a:endParaRPr lang="en-GB" altLang="en-US"/>
          </a:p>
        </p:txBody>
      </p:sp>
    </p:spTree>
    <p:extLst>
      <p:ext uri="{BB962C8B-B14F-4D97-AF65-F5344CB8AC3E}">
        <p14:creationId xmlns:p14="http://schemas.microsoft.com/office/powerpoint/2010/main" val="3038064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5CD7918D-AF05-4E02-87EA-E8B6459C714C}" type="slidenum">
              <a:rPr lang="en-GB" altLang="en-US"/>
              <a:pPr>
                <a:defRPr/>
              </a:pPr>
              <a:t>‹#›</a:t>
            </a:fld>
            <a:endParaRPr lang="en-GB" altLang="en-US"/>
          </a:p>
        </p:txBody>
      </p:sp>
    </p:spTree>
    <p:extLst>
      <p:ext uri="{BB962C8B-B14F-4D97-AF65-F5344CB8AC3E}">
        <p14:creationId xmlns:p14="http://schemas.microsoft.com/office/powerpoint/2010/main" val="10741049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2DBCD9E1-F0F0-4C6C-9BE1-F6FB8C25E7AF}" type="slidenum">
              <a:rPr lang="en-GB" altLang="en-US"/>
              <a:pPr>
                <a:defRPr/>
              </a:pPr>
              <a:t>‹#›</a:t>
            </a:fld>
            <a:endParaRPr lang="en-GB" altLang="en-US"/>
          </a:p>
        </p:txBody>
      </p:sp>
    </p:spTree>
    <p:extLst>
      <p:ext uri="{BB962C8B-B14F-4D97-AF65-F5344CB8AC3E}">
        <p14:creationId xmlns:p14="http://schemas.microsoft.com/office/powerpoint/2010/main" val="36118210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69B34605-1D09-46B6-AE51-D9CBF3EC8970}" type="slidenum">
              <a:rPr lang="en-GB" altLang="en-US"/>
              <a:pPr>
                <a:defRPr/>
              </a:pPr>
              <a:t>‹#›</a:t>
            </a:fld>
            <a:endParaRPr lang="en-GB" altLang="en-US"/>
          </a:p>
        </p:txBody>
      </p:sp>
    </p:spTree>
    <p:extLst>
      <p:ext uri="{BB962C8B-B14F-4D97-AF65-F5344CB8AC3E}">
        <p14:creationId xmlns:p14="http://schemas.microsoft.com/office/powerpoint/2010/main" val="1730726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3063" y="319088"/>
            <a:ext cx="1963737" cy="5807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27088" y="319088"/>
            <a:ext cx="5743575" cy="5807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B1A06704-035F-4813-9BC2-A6640F881024}" type="slidenum">
              <a:rPr lang="en-GB" altLang="en-US"/>
              <a:pPr>
                <a:defRPr/>
              </a:pPr>
              <a:t>‹#›</a:t>
            </a:fld>
            <a:endParaRPr lang="en-GB" altLang="en-US"/>
          </a:p>
        </p:txBody>
      </p:sp>
    </p:spTree>
    <p:extLst>
      <p:ext uri="{BB962C8B-B14F-4D97-AF65-F5344CB8AC3E}">
        <p14:creationId xmlns:p14="http://schemas.microsoft.com/office/powerpoint/2010/main" val="9102494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0"/>
          <p:cNvSpPr>
            <a:spLocks noGrp="1" noChangeArrowheads="1"/>
          </p:cNvSpPr>
          <p:nvPr>
            <p:ph type="sldNum" sz="quarter" idx="10"/>
          </p:nvPr>
        </p:nvSpPr>
        <p:spPr>
          <a:ln/>
        </p:spPr>
        <p:txBody>
          <a:bodyPr/>
          <a:lstStyle>
            <a:lvl1pPr>
              <a:defRPr/>
            </a:lvl1pPr>
          </a:lstStyle>
          <a:p>
            <a:pPr>
              <a:defRPr/>
            </a:pPr>
            <a:fld id="{B3498700-237A-4725-8352-A210CCF17CC2}"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7004468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7F185438-7D81-4E30-BCCA-671C83A2E54C}"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0072216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fld id="{46533443-F26E-46A7-9CD1-036E3CF673CB}"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41988201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sldNum" sz="quarter" idx="10"/>
          </p:nvPr>
        </p:nvSpPr>
        <p:spPr>
          <a:ln/>
        </p:spPr>
        <p:txBody>
          <a:bodyPr/>
          <a:lstStyle>
            <a:lvl1pPr>
              <a:defRPr/>
            </a:lvl1pPr>
          </a:lstStyle>
          <a:p>
            <a:pPr>
              <a:defRPr/>
            </a:pPr>
            <a:fld id="{ED3A8F5D-48C5-44D3-A5DE-65EF777F1262}" type="slidenum">
              <a:rPr lang="en-GB" altLang="en-US">
                <a:solidFill>
                  <a:srgbClr val="FFFFFF"/>
                </a:solidFill>
              </a:rPr>
              <a:pPr>
                <a:defRPr/>
              </a:pPr>
              <a:t>‹#›</a:t>
            </a:fld>
            <a:endParaRPr lang="en-GB" altLang="en-US">
              <a:solidFill>
                <a:srgbClr val="FFFFFF"/>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7827855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sldNum" sz="quarter" idx="10"/>
          </p:nvPr>
        </p:nvSpPr>
        <p:spPr>
          <a:ln/>
        </p:spPr>
        <p:txBody>
          <a:bodyPr/>
          <a:lstStyle>
            <a:lvl1pPr>
              <a:defRPr/>
            </a:lvl1pPr>
          </a:lstStyle>
          <a:p>
            <a:pPr>
              <a:defRPr/>
            </a:pPr>
            <a:fld id="{072CD649-2FDF-4316-A0C2-37A314295DFB}" type="slidenum">
              <a:rPr lang="en-GB" altLang="en-US">
                <a:solidFill>
                  <a:srgbClr val="FFFFFF"/>
                </a:solidFill>
              </a:rPr>
              <a:pPr>
                <a:defRPr/>
              </a:pPr>
              <a:t>‹#›</a:t>
            </a:fld>
            <a:endParaRPr lang="en-GB" altLang="en-US">
              <a:solidFill>
                <a:srgbClr val="FFFFFF"/>
              </a:solidFill>
            </a:endParaRPr>
          </a:p>
        </p:txBody>
      </p:sp>
      <p:sp>
        <p:nvSpPr>
          <p:cNvPr id="8"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40945827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
          <p:cNvSpPr>
            <a:spLocks noGrp="1" noChangeArrowheads="1"/>
          </p:cNvSpPr>
          <p:nvPr>
            <p:ph type="sldNum" sz="quarter" idx="10"/>
          </p:nvPr>
        </p:nvSpPr>
        <p:spPr>
          <a:ln/>
        </p:spPr>
        <p:txBody>
          <a:bodyPr/>
          <a:lstStyle>
            <a:lvl1pPr>
              <a:defRPr/>
            </a:lvl1pPr>
          </a:lstStyle>
          <a:p>
            <a:pPr>
              <a:defRPr/>
            </a:pPr>
            <a:fld id="{2BEFB6A7-5DD1-43F3-A445-1B86C4217330}" type="slidenum">
              <a:rPr lang="en-GB" altLang="en-US">
                <a:solidFill>
                  <a:srgbClr val="FFFFFF"/>
                </a:solidFill>
              </a:rPr>
              <a:pPr>
                <a:defRPr/>
              </a:pPr>
              <a:t>‹#›</a:t>
            </a:fld>
            <a:endParaRPr lang="en-GB" altLang="en-US">
              <a:solidFill>
                <a:srgbClr val="FFFFFF"/>
              </a:solidFill>
            </a:endParaRPr>
          </a:p>
        </p:txBody>
      </p:sp>
      <p:sp>
        <p:nvSpPr>
          <p:cNvPr id="4"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24750514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fld id="{0D6CEC6C-9800-4EE5-B9FD-C4FBCB96D98A}" type="slidenum">
              <a:rPr lang="en-GB" altLang="en-US">
                <a:solidFill>
                  <a:srgbClr val="FFFFFF"/>
                </a:solidFill>
              </a:rPr>
              <a:pPr>
                <a:defRPr/>
              </a:pPr>
              <a:t>‹#›</a:t>
            </a:fld>
            <a:endParaRPr lang="en-GB" altLang="en-US">
              <a:solidFill>
                <a:srgbClr val="FFFFFF"/>
              </a:solidFill>
            </a:endParaRPr>
          </a:p>
        </p:txBody>
      </p:sp>
      <p:sp>
        <p:nvSpPr>
          <p:cNvPr id="3"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2311718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073EF6DA-0C57-49BE-AB75-7F0D3084A220}" type="slidenum">
              <a:rPr lang="en-GB" altLang="en-US">
                <a:solidFill>
                  <a:srgbClr val="FFFFFF"/>
                </a:solidFill>
              </a:rPr>
              <a:pPr>
                <a:defRPr/>
              </a:pPr>
              <a:t>‹#›</a:t>
            </a:fld>
            <a:endParaRPr lang="en-GB" altLang="en-US">
              <a:solidFill>
                <a:srgbClr val="FFFFFF"/>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42664623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E57C711F-E874-43A6-A723-E60C2AF3811D}" type="slidenum">
              <a:rPr lang="en-GB" altLang="en-US">
                <a:solidFill>
                  <a:srgbClr val="FFFFFF"/>
                </a:solidFill>
              </a:rPr>
              <a:pPr>
                <a:defRPr/>
              </a:pPr>
              <a:t>‹#›</a:t>
            </a:fld>
            <a:endParaRPr lang="en-GB" altLang="en-US">
              <a:solidFill>
                <a:srgbClr val="FFFFFF"/>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271568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68FA5880-D090-4EAB-B8B5-07619C267B9B}"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1891598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19088"/>
            <a:ext cx="2057400" cy="5807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19088"/>
            <a:ext cx="6019800" cy="5807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DD2C62C9-B7B5-4B47-92E1-59B576868E8F}"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40986896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6589713" cy="6858000"/>
          </a:xfrm>
          <a:prstGeom prst="rect">
            <a:avLst/>
          </a:prstGeom>
          <a:solidFill>
            <a:srgbClr val="0054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5" name="Rectangle 8"/>
          <p:cNvSpPr>
            <a:spLocks noChangeArrowheads="1"/>
          </p:cNvSpPr>
          <p:nvPr userDrawn="1"/>
        </p:nvSpPr>
        <p:spPr bwMode="auto">
          <a:xfrm>
            <a:off x="0" y="0"/>
            <a:ext cx="6589713" cy="1196975"/>
          </a:xfrm>
          <a:prstGeom prst="rect">
            <a:avLst/>
          </a:prstGeom>
          <a:solidFill>
            <a:srgbClr val="FFCE3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defRPr/>
            </a:pPr>
            <a:endParaRPr lang="en-US" altLang="en-US" dirty="0">
              <a:solidFill>
                <a:srgbClr val="000000"/>
              </a:solidFill>
            </a:endParaRPr>
          </a:p>
        </p:txBody>
      </p:sp>
      <p:pic>
        <p:nvPicPr>
          <p:cNvPr id="6" name="Picture 2" descr="new ACS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19925" y="936625"/>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9"/>
          <p:cNvSpPr>
            <a:spLocks noChangeShapeType="1"/>
          </p:cNvSpPr>
          <p:nvPr userDrawn="1"/>
        </p:nvSpPr>
        <p:spPr bwMode="auto">
          <a:xfrm flipV="1">
            <a:off x="358775" y="0"/>
            <a:ext cx="0" cy="68580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sp>
        <p:nvSpPr>
          <p:cNvPr id="4099" name="Rectangle 3"/>
          <p:cNvSpPr>
            <a:spLocks noGrp="1" noChangeArrowheads="1"/>
          </p:cNvSpPr>
          <p:nvPr>
            <p:ph type="ctrTitle"/>
          </p:nvPr>
        </p:nvSpPr>
        <p:spPr>
          <a:xfrm>
            <a:off x="827088" y="2636838"/>
            <a:ext cx="5329237" cy="2551112"/>
          </a:xfrm>
        </p:spPr>
        <p:txBody>
          <a:bodyPr/>
          <a:lstStyle>
            <a:lvl1pPr>
              <a:defRPr sz="3200" b="0">
                <a:solidFill>
                  <a:schemeClr val="bg1"/>
                </a:solidFill>
              </a:defRPr>
            </a:lvl1pPr>
          </a:lstStyle>
          <a:p>
            <a:r>
              <a:rPr lang="en-GB"/>
              <a:t>Click to edit Master title style</a:t>
            </a:r>
          </a:p>
        </p:txBody>
      </p:sp>
      <p:sp>
        <p:nvSpPr>
          <p:cNvPr id="4100" name="Rectangle 4"/>
          <p:cNvSpPr>
            <a:spLocks noGrp="1" noChangeArrowheads="1"/>
          </p:cNvSpPr>
          <p:nvPr>
            <p:ph type="subTitle" idx="1"/>
          </p:nvPr>
        </p:nvSpPr>
        <p:spPr>
          <a:xfrm>
            <a:off x="827088" y="5473700"/>
            <a:ext cx="5329237" cy="908050"/>
          </a:xfrm>
        </p:spPr>
        <p:txBody>
          <a:bodyPr/>
          <a:lstStyle>
            <a:lvl1pPr marL="0" indent="0">
              <a:buFontTx/>
              <a:buNone/>
              <a:defRPr sz="1200">
                <a:solidFill>
                  <a:schemeClr val="bg1"/>
                </a:solidFill>
              </a:defRPr>
            </a:lvl1pPr>
          </a:lstStyle>
          <a:p>
            <a:r>
              <a:rPr lang="en-GB"/>
              <a:t>Click to edit Master subtitle style</a:t>
            </a:r>
          </a:p>
        </p:txBody>
      </p:sp>
      <p:sp>
        <p:nvSpPr>
          <p:cNvPr id="8" name="Rectangle 10"/>
          <p:cNvSpPr>
            <a:spLocks noGrp="1" noChangeArrowheads="1"/>
          </p:cNvSpPr>
          <p:nvPr>
            <p:ph type="ftr" sz="quarter" idx="10"/>
          </p:nvPr>
        </p:nvSpPr>
        <p:spPr>
          <a:xfrm>
            <a:off x="817563" y="925513"/>
            <a:ext cx="2895600" cy="279400"/>
          </a:xfrm>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29691463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0F4A8D0F-DAA6-45CA-9AC1-A7F29FEE9709}" type="slidenum">
              <a:rPr lang="en-GB" altLang="en-US"/>
              <a:pPr>
                <a:defRPr/>
              </a:pPr>
              <a:t>‹#›</a:t>
            </a:fld>
            <a:endParaRPr lang="en-GB" altLang="en-US"/>
          </a:p>
        </p:txBody>
      </p:sp>
    </p:spTree>
    <p:extLst>
      <p:ext uri="{BB962C8B-B14F-4D97-AF65-F5344CB8AC3E}">
        <p14:creationId xmlns:p14="http://schemas.microsoft.com/office/powerpoint/2010/main" val="810140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8DD04A8C-DC29-4321-834D-1E81C97EBD98}" type="slidenum">
              <a:rPr lang="en-GB" altLang="en-US"/>
              <a:pPr>
                <a:defRPr/>
              </a:pPr>
              <a:t>‹#›</a:t>
            </a:fld>
            <a:endParaRPr lang="en-GB" altLang="en-US"/>
          </a:p>
        </p:txBody>
      </p:sp>
    </p:spTree>
    <p:extLst>
      <p:ext uri="{BB962C8B-B14F-4D97-AF65-F5344CB8AC3E}">
        <p14:creationId xmlns:p14="http://schemas.microsoft.com/office/powerpoint/2010/main" val="19859588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7088" y="1773238"/>
            <a:ext cx="3852862"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32350" y="1773238"/>
            <a:ext cx="385445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B754EC14-F3D1-4655-A9B0-620185AA8CB7}" type="slidenum">
              <a:rPr lang="en-GB" altLang="en-US"/>
              <a:pPr>
                <a:defRPr/>
              </a:pPr>
              <a:t>‹#›</a:t>
            </a:fld>
            <a:endParaRPr lang="en-GB" altLang="en-US"/>
          </a:p>
        </p:txBody>
      </p:sp>
    </p:spTree>
    <p:extLst>
      <p:ext uri="{BB962C8B-B14F-4D97-AF65-F5344CB8AC3E}">
        <p14:creationId xmlns:p14="http://schemas.microsoft.com/office/powerpoint/2010/main" val="1073665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8" name="Rectangle 6"/>
          <p:cNvSpPr>
            <a:spLocks noGrp="1" noChangeArrowheads="1"/>
          </p:cNvSpPr>
          <p:nvPr>
            <p:ph type="sldNum" sz="quarter" idx="11"/>
          </p:nvPr>
        </p:nvSpPr>
        <p:spPr>
          <a:ln/>
        </p:spPr>
        <p:txBody>
          <a:bodyPr/>
          <a:lstStyle>
            <a:lvl1pPr>
              <a:defRPr/>
            </a:lvl1pPr>
          </a:lstStyle>
          <a:p>
            <a:pPr>
              <a:defRPr/>
            </a:pPr>
            <a:fld id="{32AD76DB-8027-434B-A3BE-0A055810B1ED}" type="slidenum">
              <a:rPr lang="en-GB" altLang="en-US"/>
              <a:pPr>
                <a:defRPr/>
              </a:pPr>
              <a:t>‹#›</a:t>
            </a:fld>
            <a:endParaRPr lang="en-GB" altLang="en-US"/>
          </a:p>
        </p:txBody>
      </p:sp>
    </p:spTree>
    <p:extLst>
      <p:ext uri="{BB962C8B-B14F-4D97-AF65-F5344CB8AC3E}">
        <p14:creationId xmlns:p14="http://schemas.microsoft.com/office/powerpoint/2010/main" val="32636456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4" name="Rectangle 6"/>
          <p:cNvSpPr>
            <a:spLocks noGrp="1" noChangeArrowheads="1"/>
          </p:cNvSpPr>
          <p:nvPr>
            <p:ph type="sldNum" sz="quarter" idx="11"/>
          </p:nvPr>
        </p:nvSpPr>
        <p:spPr>
          <a:ln/>
        </p:spPr>
        <p:txBody>
          <a:bodyPr/>
          <a:lstStyle>
            <a:lvl1pPr>
              <a:defRPr/>
            </a:lvl1pPr>
          </a:lstStyle>
          <a:p>
            <a:pPr>
              <a:defRPr/>
            </a:pPr>
            <a:fld id="{583080BC-1FD9-466B-82F1-82345147046E}" type="slidenum">
              <a:rPr lang="en-GB" altLang="en-US"/>
              <a:pPr>
                <a:defRPr/>
              </a:pPr>
              <a:t>‹#›</a:t>
            </a:fld>
            <a:endParaRPr lang="en-GB" altLang="en-US"/>
          </a:p>
        </p:txBody>
      </p:sp>
    </p:spTree>
    <p:extLst>
      <p:ext uri="{BB962C8B-B14F-4D97-AF65-F5344CB8AC3E}">
        <p14:creationId xmlns:p14="http://schemas.microsoft.com/office/powerpoint/2010/main" val="21681471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3" name="Rectangle 6"/>
          <p:cNvSpPr>
            <a:spLocks noGrp="1" noChangeArrowheads="1"/>
          </p:cNvSpPr>
          <p:nvPr>
            <p:ph type="sldNum" sz="quarter" idx="11"/>
          </p:nvPr>
        </p:nvSpPr>
        <p:spPr>
          <a:ln/>
        </p:spPr>
        <p:txBody>
          <a:bodyPr/>
          <a:lstStyle>
            <a:lvl1pPr>
              <a:defRPr/>
            </a:lvl1pPr>
          </a:lstStyle>
          <a:p>
            <a:pPr>
              <a:defRPr/>
            </a:pPr>
            <a:fld id="{157533C9-BA00-465C-86D2-0285969E0BF4}" type="slidenum">
              <a:rPr lang="en-GB" altLang="en-US"/>
              <a:pPr>
                <a:defRPr/>
              </a:pPr>
              <a:t>‹#›</a:t>
            </a:fld>
            <a:endParaRPr lang="en-GB" altLang="en-US"/>
          </a:p>
        </p:txBody>
      </p:sp>
    </p:spTree>
    <p:extLst>
      <p:ext uri="{BB962C8B-B14F-4D97-AF65-F5344CB8AC3E}">
        <p14:creationId xmlns:p14="http://schemas.microsoft.com/office/powerpoint/2010/main" val="33290314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5F2561E7-3E1F-48F8-8637-7C4B2BF26ABA}" type="slidenum">
              <a:rPr lang="en-GB" altLang="en-US"/>
              <a:pPr>
                <a:defRPr/>
              </a:pPr>
              <a:t>‹#›</a:t>
            </a:fld>
            <a:endParaRPr lang="en-GB" altLang="en-US"/>
          </a:p>
        </p:txBody>
      </p:sp>
    </p:spTree>
    <p:extLst>
      <p:ext uri="{BB962C8B-B14F-4D97-AF65-F5344CB8AC3E}">
        <p14:creationId xmlns:p14="http://schemas.microsoft.com/office/powerpoint/2010/main" val="27436994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FA1AD68A-7BBB-4A84-A4DA-AD6F7C99E8CC}" type="slidenum">
              <a:rPr lang="en-GB" altLang="en-US"/>
              <a:pPr>
                <a:defRPr/>
              </a:pPr>
              <a:t>‹#›</a:t>
            </a:fld>
            <a:endParaRPr lang="en-GB" altLang="en-US"/>
          </a:p>
        </p:txBody>
      </p:sp>
    </p:spTree>
    <p:extLst>
      <p:ext uri="{BB962C8B-B14F-4D97-AF65-F5344CB8AC3E}">
        <p14:creationId xmlns:p14="http://schemas.microsoft.com/office/powerpoint/2010/main" val="33268691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1A7ABDF5-E103-4F7F-8B2A-E1738794AE99}" type="slidenum">
              <a:rPr lang="en-GB" altLang="en-US"/>
              <a:pPr>
                <a:defRPr/>
              </a:pPr>
              <a:t>‹#›</a:t>
            </a:fld>
            <a:endParaRPr lang="en-GB" altLang="en-US"/>
          </a:p>
        </p:txBody>
      </p:sp>
    </p:spTree>
    <p:extLst>
      <p:ext uri="{BB962C8B-B14F-4D97-AF65-F5344CB8AC3E}">
        <p14:creationId xmlns:p14="http://schemas.microsoft.com/office/powerpoint/2010/main" val="20406750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3063" y="319088"/>
            <a:ext cx="1963737" cy="5807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27088" y="319088"/>
            <a:ext cx="5743575" cy="5807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9B104272-FEFC-4B8E-ABE6-D6DA4952EC28}" type="slidenum">
              <a:rPr lang="en-GB" altLang="en-US"/>
              <a:pPr>
                <a:defRPr/>
              </a:pPr>
              <a:t>‹#›</a:t>
            </a:fld>
            <a:endParaRPr lang="en-GB" altLang="en-US"/>
          </a:p>
        </p:txBody>
      </p:sp>
    </p:spTree>
    <p:extLst>
      <p:ext uri="{BB962C8B-B14F-4D97-AF65-F5344CB8AC3E}">
        <p14:creationId xmlns:p14="http://schemas.microsoft.com/office/powerpoint/2010/main" val="23417031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0"/>
          <p:cNvSpPr>
            <a:spLocks noGrp="1" noChangeArrowheads="1"/>
          </p:cNvSpPr>
          <p:nvPr>
            <p:ph type="sldNum" sz="quarter" idx="10"/>
          </p:nvPr>
        </p:nvSpPr>
        <p:spPr>
          <a:ln/>
        </p:spPr>
        <p:txBody>
          <a:bodyPr/>
          <a:lstStyle>
            <a:lvl1pPr>
              <a:defRPr/>
            </a:lvl1pPr>
          </a:lstStyle>
          <a:p>
            <a:pPr>
              <a:defRPr/>
            </a:pPr>
            <a:fld id="{5B051DD6-86AC-458B-BC33-E4EA8869B5E6}"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10718778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564936C6-B194-4E62-A891-C9085C519BBC}"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40169992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fld id="{EE939490-D5DA-4507-BB1F-713B461B82D1}"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146044419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sldNum" sz="quarter" idx="10"/>
          </p:nvPr>
        </p:nvSpPr>
        <p:spPr>
          <a:ln/>
        </p:spPr>
        <p:txBody>
          <a:bodyPr/>
          <a:lstStyle>
            <a:lvl1pPr>
              <a:defRPr/>
            </a:lvl1pPr>
          </a:lstStyle>
          <a:p>
            <a:pPr>
              <a:defRPr/>
            </a:pPr>
            <a:fld id="{4EDF0F3E-0D56-4899-98E2-4A374012574C}" type="slidenum">
              <a:rPr lang="en-GB" altLang="en-US">
                <a:solidFill>
                  <a:srgbClr val="FFFFFF"/>
                </a:solidFill>
              </a:rPr>
              <a:pPr>
                <a:defRPr/>
              </a:pPr>
              <a:t>‹#›</a:t>
            </a:fld>
            <a:endParaRPr lang="en-GB" altLang="en-US">
              <a:solidFill>
                <a:srgbClr val="FFFFFF"/>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5678964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sldNum" sz="quarter" idx="10"/>
          </p:nvPr>
        </p:nvSpPr>
        <p:spPr>
          <a:ln/>
        </p:spPr>
        <p:txBody>
          <a:bodyPr/>
          <a:lstStyle>
            <a:lvl1pPr>
              <a:defRPr/>
            </a:lvl1pPr>
          </a:lstStyle>
          <a:p>
            <a:pPr>
              <a:defRPr/>
            </a:pPr>
            <a:fld id="{248B171E-70BB-4CE0-986D-38419E0B475C}" type="slidenum">
              <a:rPr lang="en-GB" altLang="en-US">
                <a:solidFill>
                  <a:srgbClr val="FFFFFF"/>
                </a:solidFill>
              </a:rPr>
              <a:pPr>
                <a:defRPr/>
              </a:pPr>
              <a:t>‹#›</a:t>
            </a:fld>
            <a:endParaRPr lang="en-GB" altLang="en-US">
              <a:solidFill>
                <a:srgbClr val="FFFFFF"/>
              </a:solidFill>
            </a:endParaRPr>
          </a:p>
        </p:txBody>
      </p:sp>
      <p:sp>
        <p:nvSpPr>
          <p:cNvPr id="8"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111087570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
          <p:cNvSpPr>
            <a:spLocks noGrp="1" noChangeArrowheads="1"/>
          </p:cNvSpPr>
          <p:nvPr>
            <p:ph type="sldNum" sz="quarter" idx="10"/>
          </p:nvPr>
        </p:nvSpPr>
        <p:spPr>
          <a:ln/>
        </p:spPr>
        <p:txBody>
          <a:bodyPr/>
          <a:lstStyle>
            <a:lvl1pPr>
              <a:defRPr/>
            </a:lvl1pPr>
          </a:lstStyle>
          <a:p>
            <a:pPr>
              <a:defRPr/>
            </a:pPr>
            <a:fld id="{47E9305E-3D28-4699-B032-85E5320F1828}" type="slidenum">
              <a:rPr lang="en-GB" altLang="en-US">
                <a:solidFill>
                  <a:srgbClr val="FFFFFF"/>
                </a:solidFill>
              </a:rPr>
              <a:pPr>
                <a:defRPr/>
              </a:pPr>
              <a:t>‹#›</a:t>
            </a:fld>
            <a:endParaRPr lang="en-GB" altLang="en-US">
              <a:solidFill>
                <a:srgbClr val="FFFFFF"/>
              </a:solidFill>
            </a:endParaRPr>
          </a:p>
        </p:txBody>
      </p:sp>
      <p:sp>
        <p:nvSpPr>
          <p:cNvPr id="4"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22803464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fld id="{934B33A3-28B8-45D4-A3E4-262D3FDAC611}" type="slidenum">
              <a:rPr lang="en-GB" altLang="en-US">
                <a:solidFill>
                  <a:srgbClr val="FFFFFF"/>
                </a:solidFill>
              </a:rPr>
              <a:pPr>
                <a:defRPr/>
              </a:pPr>
              <a:t>‹#›</a:t>
            </a:fld>
            <a:endParaRPr lang="en-GB" altLang="en-US">
              <a:solidFill>
                <a:srgbClr val="FFFFFF"/>
              </a:solidFill>
            </a:endParaRPr>
          </a:p>
        </p:txBody>
      </p:sp>
      <p:sp>
        <p:nvSpPr>
          <p:cNvPr id="3"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8058291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D84B2DAA-AE6D-43E8-A42F-400B6F98826D}" type="slidenum">
              <a:rPr lang="en-GB" altLang="en-US">
                <a:solidFill>
                  <a:srgbClr val="FFFFFF"/>
                </a:solidFill>
              </a:rPr>
              <a:pPr>
                <a:defRPr/>
              </a:pPr>
              <a:t>‹#›</a:t>
            </a:fld>
            <a:endParaRPr lang="en-GB" altLang="en-US">
              <a:solidFill>
                <a:srgbClr val="FFFFFF"/>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9733240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665826AD-B615-4CE5-8BE0-5BC18225E157}" type="slidenum">
              <a:rPr lang="en-GB" altLang="en-US">
                <a:solidFill>
                  <a:srgbClr val="FFFFFF"/>
                </a:solidFill>
              </a:rPr>
              <a:pPr>
                <a:defRPr/>
              </a:pPr>
              <a:t>‹#›</a:t>
            </a:fld>
            <a:endParaRPr lang="en-GB" altLang="en-US">
              <a:solidFill>
                <a:srgbClr val="FFFFFF"/>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28813194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A03798E0-3ACF-4469-8636-FF6B2597EA98}"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3876795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19088"/>
            <a:ext cx="2057400" cy="5807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19088"/>
            <a:ext cx="6019800" cy="5807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B103D222-68D1-4964-AD36-24D873C734CD}" type="slidenum">
              <a:rPr lang="en-GB" altLang="en-US">
                <a:solidFill>
                  <a:srgbClr val="FFFFFF"/>
                </a:solidFill>
              </a:rPr>
              <a:pPr>
                <a:defRPr/>
              </a:pPr>
              <a:t>‹#›</a:t>
            </a:fld>
            <a:endParaRPr lang="en-GB" altLang="en-US">
              <a:solidFill>
                <a:srgbClr val="FFFFFF"/>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r>
              <a:rPr lang="en-GB">
                <a:solidFill>
                  <a:srgbClr val="FFFFFF"/>
                </a:solidFill>
              </a:rPr>
              <a:t>American Chemical Society</a:t>
            </a:r>
          </a:p>
        </p:txBody>
      </p:sp>
    </p:spTree>
    <p:extLst>
      <p:ext uri="{BB962C8B-B14F-4D97-AF65-F5344CB8AC3E}">
        <p14:creationId xmlns:p14="http://schemas.microsoft.com/office/powerpoint/2010/main" val="42001690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0085876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912858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0738380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561479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582664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05876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114007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4671078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0275275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13267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19088"/>
            <a:ext cx="2057400" cy="5807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19088"/>
            <a:ext cx="6019800" cy="58070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7463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27088" y="319088"/>
            <a:ext cx="5616575"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827088" y="1773238"/>
            <a:ext cx="7859712"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9" name="Rectangle 5"/>
          <p:cNvSpPr>
            <a:spLocks noGrp="1" noChangeArrowheads="1"/>
          </p:cNvSpPr>
          <p:nvPr>
            <p:ph type="ftr" sz="quarter" idx="3"/>
          </p:nvPr>
        </p:nvSpPr>
        <p:spPr bwMode="auto">
          <a:xfrm>
            <a:off x="817563" y="6462713"/>
            <a:ext cx="2895600" cy="279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1" hangingPunct="1">
              <a:defRPr sz="800" b="1">
                <a:solidFill>
                  <a:srgbClr val="0054A6"/>
                </a:solidFill>
                <a:latin typeface="Arial" charset="0"/>
              </a:defRPr>
            </a:lvl1pPr>
          </a:lstStyle>
          <a:p>
            <a:pPr fontAlgn="base">
              <a:spcBef>
                <a:spcPct val="0"/>
              </a:spcBef>
              <a:spcAft>
                <a:spcPct val="0"/>
              </a:spcAft>
              <a:defRPr/>
            </a:pPr>
            <a:r>
              <a:rPr lang="en-GB"/>
              <a:t>American Chemical Society</a:t>
            </a:r>
          </a:p>
        </p:txBody>
      </p:sp>
      <p:sp>
        <p:nvSpPr>
          <p:cNvPr id="1030" name="Rectangle 6"/>
          <p:cNvSpPr>
            <a:spLocks noGrp="1" noChangeArrowheads="1"/>
          </p:cNvSpPr>
          <p:nvPr>
            <p:ph type="sldNum" sz="quarter" idx="4"/>
          </p:nvPr>
        </p:nvSpPr>
        <p:spPr bwMode="auto">
          <a:xfrm>
            <a:off x="6908800" y="6464300"/>
            <a:ext cx="1773238" cy="2905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eaLnBrk="1" hangingPunct="1">
              <a:defRPr sz="800" b="1">
                <a:solidFill>
                  <a:srgbClr val="0054A6"/>
                </a:solidFill>
              </a:defRPr>
            </a:lvl1pPr>
          </a:lstStyle>
          <a:p>
            <a:pPr fontAlgn="base">
              <a:spcBef>
                <a:spcPct val="0"/>
              </a:spcBef>
              <a:spcAft>
                <a:spcPct val="0"/>
              </a:spcAft>
              <a:defRPr/>
            </a:pPr>
            <a:fld id="{D18DA911-8E93-49E9-9DAB-FD2987B12F1B}" type="slidenum">
              <a:rPr lang="en-GB" altLang="en-US"/>
              <a:pPr fontAlgn="base">
                <a:spcBef>
                  <a:spcPct val="0"/>
                </a:spcBef>
                <a:spcAft>
                  <a:spcPct val="0"/>
                </a:spcAft>
                <a:defRPr/>
              </a:pPr>
              <a:t>‹#›</a:t>
            </a:fld>
            <a:endParaRPr lang="en-GB" altLang="en-US"/>
          </a:p>
        </p:txBody>
      </p:sp>
      <p:sp>
        <p:nvSpPr>
          <p:cNvPr id="2" name="Rectangle 7"/>
          <p:cNvSpPr>
            <a:spLocks noChangeArrowheads="1"/>
          </p:cNvSpPr>
          <p:nvPr userDrawn="1"/>
        </p:nvSpPr>
        <p:spPr bwMode="auto">
          <a:xfrm>
            <a:off x="0" y="0"/>
            <a:ext cx="360363" cy="6858000"/>
          </a:xfrm>
          <a:prstGeom prst="rect">
            <a:avLst/>
          </a:prstGeom>
          <a:solidFill>
            <a:srgbClr val="0054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pic>
        <p:nvPicPr>
          <p:cNvPr id="1031" name="Picture 11" descr="new ACS 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19925" y="404813"/>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8"/>
          <p:cNvSpPr>
            <a:spLocks noChangeArrowheads="1"/>
          </p:cNvSpPr>
          <p:nvPr userDrawn="1"/>
        </p:nvSpPr>
        <p:spPr bwMode="auto">
          <a:xfrm>
            <a:off x="0" y="0"/>
            <a:ext cx="360363" cy="1198563"/>
          </a:xfrm>
          <a:prstGeom prst="rect">
            <a:avLst/>
          </a:prstGeom>
          <a:solidFill>
            <a:srgbClr val="FFCE3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1033" name="Line 13"/>
          <p:cNvSpPr>
            <a:spLocks noChangeShapeType="1"/>
          </p:cNvSpPr>
          <p:nvPr userDrawn="1"/>
        </p:nvSpPr>
        <p:spPr bwMode="auto">
          <a:xfrm>
            <a:off x="827088" y="6381750"/>
            <a:ext cx="7848600" cy="0"/>
          </a:xfrm>
          <a:prstGeom prst="line">
            <a:avLst/>
          </a:prstGeom>
          <a:noFill/>
          <a:ln w="9525">
            <a:solidFill>
              <a:srgbClr val="0054A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spTree>
    <p:extLst>
      <p:ext uri="{BB962C8B-B14F-4D97-AF65-F5344CB8AC3E}">
        <p14:creationId xmlns:p14="http://schemas.microsoft.com/office/powerpoint/2010/main" val="248712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0" fontAlgn="base" hangingPunct="0">
        <a:lnSpc>
          <a:spcPct val="90000"/>
        </a:lnSpc>
        <a:spcBef>
          <a:spcPct val="0"/>
        </a:spcBef>
        <a:spcAft>
          <a:spcPct val="0"/>
        </a:spcAft>
        <a:defRPr sz="2600" b="1">
          <a:solidFill>
            <a:srgbClr val="0054A6"/>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342900" indent="-342900" algn="l" rtl="0" eaLnBrk="0" fontAlgn="base" hangingPunct="0">
        <a:spcBef>
          <a:spcPct val="10000"/>
        </a:spcBef>
        <a:spcAft>
          <a:spcPct val="40000"/>
        </a:spcAft>
        <a:buChar char="•"/>
        <a:defRPr>
          <a:solidFill>
            <a:srgbClr val="0054A6"/>
          </a:solidFill>
          <a:latin typeface="+mn-lt"/>
          <a:ea typeface="+mn-ea"/>
          <a:cs typeface="+mn-cs"/>
        </a:defRPr>
      </a:lvl1pPr>
      <a:lvl2pPr marL="742950" indent="-285750" algn="l" rtl="0" eaLnBrk="0" fontAlgn="base" hangingPunct="0">
        <a:spcBef>
          <a:spcPct val="10000"/>
        </a:spcBef>
        <a:spcAft>
          <a:spcPct val="40000"/>
        </a:spcAft>
        <a:buChar char="–"/>
        <a:defRPr sz="1600">
          <a:solidFill>
            <a:srgbClr val="0054A6"/>
          </a:solidFill>
          <a:latin typeface="+mn-lt"/>
        </a:defRPr>
      </a:lvl2pPr>
      <a:lvl3pPr marL="1143000" indent="-228600" algn="l" rtl="0" eaLnBrk="0" fontAlgn="base" hangingPunct="0">
        <a:spcBef>
          <a:spcPct val="10000"/>
        </a:spcBef>
        <a:spcAft>
          <a:spcPct val="40000"/>
        </a:spcAft>
        <a:buChar char="•"/>
        <a:defRPr sz="1400">
          <a:solidFill>
            <a:srgbClr val="0054A6"/>
          </a:solidFill>
          <a:latin typeface="+mn-lt"/>
        </a:defRPr>
      </a:lvl3pPr>
      <a:lvl4pPr marL="1600200" indent="-228600" algn="l" rtl="0" eaLnBrk="0" fontAlgn="base" hangingPunct="0">
        <a:spcBef>
          <a:spcPct val="10000"/>
        </a:spcBef>
        <a:spcAft>
          <a:spcPct val="40000"/>
        </a:spcAft>
        <a:buChar char="–"/>
        <a:defRPr sz="1200">
          <a:solidFill>
            <a:srgbClr val="0054A6"/>
          </a:solidFill>
          <a:latin typeface="+mn-lt"/>
        </a:defRPr>
      </a:lvl4pPr>
      <a:lvl5pPr marL="2057400" indent="-228600" algn="l" rtl="0" eaLnBrk="0" fontAlgn="base" hangingPunct="0">
        <a:spcBef>
          <a:spcPct val="10000"/>
        </a:spcBef>
        <a:spcAft>
          <a:spcPct val="40000"/>
        </a:spcAft>
        <a:buChar char="»"/>
        <a:defRPr sz="1000">
          <a:solidFill>
            <a:srgbClr val="0054A6"/>
          </a:solidFill>
          <a:latin typeface="+mn-lt"/>
        </a:defRPr>
      </a:lvl5pPr>
      <a:lvl6pPr marL="2514600" indent="-228600" algn="l" rtl="0" fontAlgn="base">
        <a:spcBef>
          <a:spcPct val="10000"/>
        </a:spcBef>
        <a:spcAft>
          <a:spcPct val="40000"/>
        </a:spcAft>
        <a:buChar char="»"/>
        <a:defRPr sz="1000">
          <a:solidFill>
            <a:srgbClr val="0054A6"/>
          </a:solidFill>
          <a:latin typeface="+mn-lt"/>
        </a:defRPr>
      </a:lvl6pPr>
      <a:lvl7pPr marL="2971800" indent="-228600" algn="l" rtl="0" fontAlgn="base">
        <a:spcBef>
          <a:spcPct val="10000"/>
        </a:spcBef>
        <a:spcAft>
          <a:spcPct val="40000"/>
        </a:spcAft>
        <a:buChar char="»"/>
        <a:defRPr sz="1000">
          <a:solidFill>
            <a:srgbClr val="0054A6"/>
          </a:solidFill>
          <a:latin typeface="+mn-lt"/>
        </a:defRPr>
      </a:lvl7pPr>
      <a:lvl8pPr marL="3429000" indent="-228600" algn="l" rtl="0" fontAlgn="base">
        <a:spcBef>
          <a:spcPct val="10000"/>
        </a:spcBef>
        <a:spcAft>
          <a:spcPct val="40000"/>
        </a:spcAft>
        <a:buChar char="»"/>
        <a:defRPr sz="1000">
          <a:solidFill>
            <a:srgbClr val="0054A6"/>
          </a:solidFill>
          <a:latin typeface="+mn-lt"/>
        </a:defRPr>
      </a:lvl8pPr>
      <a:lvl9pPr marL="3886200" indent="-228600" algn="l" rtl="0" fontAlgn="base">
        <a:spcBef>
          <a:spcPct val="10000"/>
        </a:spcBef>
        <a:spcAft>
          <a:spcPct val="40000"/>
        </a:spcAft>
        <a:buChar char="»"/>
        <a:defRPr sz="1000">
          <a:solidFill>
            <a:srgbClr val="0054A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4" descr="new ACS 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19925" y="404813"/>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8"/>
          <p:cNvSpPr>
            <a:spLocks noGrp="1" noChangeArrowheads="1"/>
          </p:cNvSpPr>
          <p:nvPr>
            <p:ph type="title"/>
          </p:nvPr>
        </p:nvSpPr>
        <p:spPr bwMode="auto">
          <a:xfrm>
            <a:off x="468313" y="319088"/>
            <a:ext cx="597535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GB" altLang="en-US" smtClean="0"/>
              <a:t>Click to edit Master title style</a:t>
            </a:r>
          </a:p>
        </p:txBody>
      </p:sp>
    </p:spTree>
    <p:extLst>
      <p:ext uri="{BB962C8B-B14F-4D97-AF65-F5344CB8AC3E}">
        <p14:creationId xmlns:p14="http://schemas.microsoft.com/office/powerpoint/2010/main" val="41872205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lnSpc>
          <a:spcPct val="90000"/>
        </a:lnSpc>
        <a:spcBef>
          <a:spcPct val="0"/>
        </a:spcBef>
        <a:spcAft>
          <a:spcPct val="0"/>
        </a:spcAft>
        <a:defRPr sz="2600" b="1">
          <a:solidFill>
            <a:srgbClr val="0054A6"/>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342900" indent="-342900" algn="l" rtl="0" eaLnBrk="0" fontAlgn="base" hangingPunct="0">
        <a:spcBef>
          <a:spcPct val="20000"/>
        </a:spcBef>
        <a:spcAft>
          <a:spcPct val="0"/>
        </a:spcAft>
        <a:buChar char="•"/>
        <a:defRPr>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400">
          <a:solidFill>
            <a:schemeClr val="bg1"/>
          </a:solidFill>
          <a:latin typeface="+mn-lt"/>
        </a:defRPr>
      </a:lvl3pPr>
      <a:lvl4pPr marL="1600200" indent="-228600" algn="l" rtl="0" eaLnBrk="0" fontAlgn="base" hangingPunct="0">
        <a:spcBef>
          <a:spcPct val="20000"/>
        </a:spcBef>
        <a:spcAft>
          <a:spcPct val="0"/>
        </a:spcAft>
        <a:buChar char="–"/>
        <a:defRPr sz="1200">
          <a:solidFill>
            <a:schemeClr val="bg1"/>
          </a:solidFill>
          <a:latin typeface="+mn-lt"/>
        </a:defRPr>
      </a:lvl4pPr>
      <a:lvl5pPr marL="2057400" indent="-228600" algn="l" rtl="0" eaLnBrk="0" fontAlgn="base" hangingPunct="0">
        <a:spcBef>
          <a:spcPct val="20000"/>
        </a:spcBef>
        <a:spcAft>
          <a:spcPct val="0"/>
        </a:spcAft>
        <a:buChar char="»"/>
        <a:defRPr sz="1000">
          <a:solidFill>
            <a:schemeClr val="bg1"/>
          </a:solidFill>
          <a:latin typeface="+mn-lt"/>
        </a:defRPr>
      </a:lvl5pPr>
      <a:lvl6pPr marL="2514600" indent="-228600" algn="l" rtl="0" fontAlgn="base">
        <a:spcBef>
          <a:spcPct val="20000"/>
        </a:spcBef>
        <a:spcAft>
          <a:spcPct val="0"/>
        </a:spcAft>
        <a:buChar char="»"/>
        <a:defRPr sz="1000">
          <a:solidFill>
            <a:schemeClr val="bg1"/>
          </a:solidFill>
          <a:latin typeface="+mn-lt"/>
        </a:defRPr>
      </a:lvl6pPr>
      <a:lvl7pPr marL="2971800" indent="-228600" algn="l" rtl="0" fontAlgn="base">
        <a:spcBef>
          <a:spcPct val="20000"/>
        </a:spcBef>
        <a:spcAft>
          <a:spcPct val="0"/>
        </a:spcAft>
        <a:buChar char="»"/>
        <a:defRPr sz="1000">
          <a:solidFill>
            <a:schemeClr val="bg1"/>
          </a:solidFill>
          <a:latin typeface="+mn-lt"/>
        </a:defRPr>
      </a:lvl7pPr>
      <a:lvl8pPr marL="3429000" indent="-228600" algn="l" rtl="0" fontAlgn="base">
        <a:spcBef>
          <a:spcPct val="20000"/>
        </a:spcBef>
        <a:spcAft>
          <a:spcPct val="0"/>
        </a:spcAft>
        <a:buChar char="»"/>
        <a:defRPr sz="1000">
          <a:solidFill>
            <a:schemeClr val="bg1"/>
          </a:solidFill>
          <a:latin typeface="+mn-lt"/>
        </a:defRPr>
      </a:lvl8pPr>
      <a:lvl9pPr marL="3886200" indent="-228600" algn="l" rtl="0" fontAlgn="base">
        <a:spcBef>
          <a:spcPct val="20000"/>
        </a:spcBef>
        <a:spcAft>
          <a:spcPct val="0"/>
        </a:spcAft>
        <a:buChar char="»"/>
        <a:defRPr sz="1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1"/>
          <p:cNvSpPr>
            <a:spLocks noChangeArrowheads="1"/>
          </p:cNvSpPr>
          <p:nvPr userDrawn="1"/>
        </p:nvSpPr>
        <p:spPr bwMode="auto">
          <a:xfrm>
            <a:off x="0" y="1412875"/>
            <a:ext cx="9144000" cy="5445125"/>
          </a:xfrm>
          <a:prstGeom prst="rect">
            <a:avLst/>
          </a:prstGeom>
          <a:solidFill>
            <a:srgbClr val="0054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defRPr/>
            </a:pPr>
            <a:endParaRPr lang="en-US" altLang="en-US">
              <a:solidFill>
                <a:srgbClr val="000000"/>
              </a:solidFill>
            </a:endParaRPr>
          </a:p>
        </p:txBody>
      </p:sp>
      <p:sp>
        <p:nvSpPr>
          <p:cNvPr id="20490" name="Rectangle 10"/>
          <p:cNvSpPr>
            <a:spLocks noGrp="1" noChangeArrowheads="1"/>
          </p:cNvSpPr>
          <p:nvPr>
            <p:ph type="sldNum" sz="quarter" idx="4"/>
          </p:nvPr>
        </p:nvSpPr>
        <p:spPr bwMode="auto">
          <a:xfrm>
            <a:off x="6908800" y="6464300"/>
            <a:ext cx="1773238" cy="2905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eaLnBrk="1" hangingPunct="1">
              <a:defRPr sz="800" b="1">
                <a:solidFill>
                  <a:schemeClr val="bg1"/>
                </a:solidFill>
              </a:defRPr>
            </a:lvl1pPr>
          </a:lstStyle>
          <a:p>
            <a:pPr fontAlgn="base">
              <a:spcBef>
                <a:spcPct val="0"/>
              </a:spcBef>
              <a:spcAft>
                <a:spcPct val="0"/>
              </a:spcAft>
              <a:defRPr/>
            </a:pPr>
            <a:fld id="{39E458D2-EF02-4131-8346-221BBE234B9E}" type="slidenum">
              <a:rPr lang="en-GB" altLang="en-US">
                <a:solidFill>
                  <a:srgbClr val="FFFFFF"/>
                </a:solidFill>
              </a:rPr>
              <a:pPr fontAlgn="base">
                <a:spcBef>
                  <a:spcPct val="0"/>
                </a:spcBef>
                <a:spcAft>
                  <a:spcPct val="0"/>
                </a:spcAft>
                <a:defRPr/>
              </a:pPr>
              <a:t>‹#›</a:t>
            </a:fld>
            <a:endParaRPr lang="en-GB" altLang="en-US">
              <a:solidFill>
                <a:srgbClr val="FFFFFF"/>
              </a:solidFill>
            </a:endParaRPr>
          </a:p>
        </p:txBody>
      </p:sp>
      <p:pic>
        <p:nvPicPr>
          <p:cNvPr id="1028" name="Picture 12" descr="new ACS 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19925" y="404813"/>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Rectangle 13"/>
          <p:cNvSpPr>
            <a:spLocks noChangeArrowheads="1"/>
          </p:cNvSpPr>
          <p:nvPr userDrawn="1"/>
        </p:nvSpPr>
        <p:spPr bwMode="auto">
          <a:xfrm flipV="1">
            <a:off x="0" y="1363663"/>
            <a:ext cx="9144000" cy="142875"/>
          </a:xfrm>
          <a:prstGeom prst="rect">
            <a:avLst/>
          </a:prstGeom>
          <a:solidFill>
            <a:srgbClr val="FFCE3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defRPr/>
            </a:pPr>
            <a:endParaRPr lang="en-US" altLang="en-US">
              <a:solidFill>
                <a:srgbClr val="000000"/>
              </a:solidFill>
            </a:endParaRPr>
          </a:p>
        </p:txBody>
      </p:sp>
      <p:sp>
        <p:nvSpPr>
          <p:cNvPr id="1030" name="Line 14"/>
          <p:cNvSpPr>
            <a:spLocks noChangeShapeType="1"/>
          </p:cNvSpPr>
          <p:nvPr userDrawn="1"/>
        </p:nvSpPr>
        <p:spPr bwMode="auto">
          <a:xfrm>
            <a:off x="466725" y="6381750"/>
            <a:ext cx="82089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sp>
        <p:nvSpPr>
          <p:cNvPr id="20489" name="Rectangle 9"/>
          <p:cNvSpPr>
            <a:spLocks noGrp="1" noChangeArrowheads="1"/>
          </p:cNvSpPr>
          <p:nvPr>
            <p:ph type="ftr" sz="quarter" idx="3"/>
          </p:nvPr>
        </p:nvSpPr>
        <p:spPr bwMode="auto">
          <a:xfrm>
            <a:off x="466725" y="6462713"/>
            <a:ext cx="2895600" cy="279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1" hangingPunct="1">
              <a:defRPr sz="800" b="1">
                <a:solidFill>
                  <a:schemeClr val="bg1"/>
                </a:solidFill>
                <a:latin typeface="Arial" charset="0"/>
              </a:defRPr>
            </a:lvl1pPr>
          </a:lstStyle>
          <a:p>
            <a:pPr fontAlgn="base">
              <a:spcBef>
                <a:spcPct val="0"/>
              </a:spcBef>
              <a:spcAft>
                <a:spcPct val="0"/>
              </a:spcAft>
              <a:defRPr/>
            </a:pPr>
            <a:r>
              <a:rPr lang="en-GB">
                <a:solidFill>
                  <a:srgbClr val="FFFFFF"/>
                </a:solidFill>
              </a:rPr>
              <a:t>American Chemical Society</a:t>
            </a:r>
          </a:p>
        </p:txBody>
      </p:sp>
      <p:sp>
        <p:nvSpPr>
          <p:cNvPr id="1032" name="Rectangle 15"/>
          <p:cNvSpPr>
            <a:spLocks noGrp="1" noChangeArrowheads="1"/>
          </p:cNvSpPr>
          <p:nvPr>
            <p:ph type="title"/>
          </p:nvPr>
        </p:nvSpPr>
        <p:spPr bwMode="auto">
          <a:xfrm>
            <a:off x="468313" y="319088"/>
            <a:ext cx="597535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GB" altLang="en-US" smtClean="0"/>
              <a:t>Click to edit Master title style</a:t>
            </a:r>
          </a:p>
        </p:txBody>
      </p:sp>
      <p:sp>
        <p:nvSpPr>
          <p:cNvPr id="1033" name="Rectangle 18"/>
          <p:cNvSpPr>
            <a:spLocks noGrp="1" noChangeArrowheads="1"/>
          </p:cNvSpPr>
          <p:nvPr>
            <p:ph type="body" idx="1"/>
          </p:nvPr>
        </p:nvSpPr>
        <p:spPr bwMode="auto">
          <a:xfrm>
            <a:off x="457200" y="1773238"/>
            <a:ext cx="82296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Tree>
    <p:extLst>
      <p:ext uri="{BB962C8B-B14F-4D97-AF65-F5344CB8AC3E}">
        <p14:creationId xmlns:p14="http://schemas.microsoft.com/office/powerpoint/2010/main" val="34435947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rtl="0" eaLnBrk="0" fontAlgn="base" hangingPunct="0">
        <a:lnSpc>
          <a:spcPct val="90000"/>
        </a:lnSpc>
        <a:spcBef>
          <a:spcPct val="0"/>
        </a:spcBef>
        <a:spcAft>
          <a:spcPct val="0"/>
        </a:spcAft>
        <a:defRPr sz="2600" b="1">
          <a:solidFill>
            <a:srgbClr val="0054A6"/>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342900" indent="-342900" algn="l" rtl="0" eaLnBrk="0" fontAlgn="base" hangingPunct="0">
        <a:spcBef>
          <a:spcPct val="20000"/>
        </a:spcBef>
        <a:spcAft>
          <a:spcPct val="0"/>
        </a:spcAft>
        <a:buChar char="•"/>
        <a:defRPr>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400">
          <a:solidFill>
            <a:schemeClr val="bg1"/>
          </a:solidFill>
          <a:latin typeface="+mn-lt"/>
        </a:defRPr>
      </a:lvl3pPr>
      <a:lvl4pPr marL="1600200" indent="-228600" algn="l" rtl="0" eaLnBrk="0" fontAlgn="base" hangingPunct="0">
        <a:spcBef>
          <a:spcPct val="20000"/>
        </a:spcBef>
        <a:spcAft>
          <a:spcPct val="0"/>
        </a:spcAft>
        <a:buChar char="–"/>
        <a:defRPr sz="1200">
          <a:solidFill>
            <a:schemeClr val="bg1"/>
          </a:solidFill>
          <a:latin typeface="+mn-lt"/>
        </a:defRPr>
      </a:lvl4pPr>
      <a:lvl5pPr marL="2057400" indent="-228600" algn="l" rtl="0" eaLnBrk="0" fontAlgn="base" hangingPunct="0">
        <a:spcBef>
          <a:spcPct val="20000"/>
        </a:spcBef>
        <a:spcAft>
          <a:spcPct val="0"/>
        </a:spcAft>
        <a:buChar char="»"/>
        <a:defRPr sz="1000">
          <a:solidFill>
            <a:schemeClr val="bg1"/>
          </a:solidFill>
          <a:latin typeface="+mn-lt"/>
        </a:defRPr>
      </a:lvl5pPr>
      <a:lvl6pPr marL="2514600" indent="-228600" algn="l" rtl="0" fontAlgn="base">
        <a:spcBef>
          <a:spcPct val="20000"/>
        </a:spcBef>
        <a:spcAft>
          <a:spcPct val="0"/>
        </a:spcAft>
        <a:buChar char="»"/>
        <a:defRPr sz="1000">
          <a:solidFill>
            <a:schemeClr val="bg1"/>
          </a:solidFill>
          <a:latin typeface="+mn-lt"/>
        </a:defRPr>
      </a:lvl6pPr>
      <a:lvl7pPr marL="2971800" indent="-228600" algn="l" rtl="0" fontAlgn="base">
        <a:spcBef>
          <a:spcPct val="20000"/>
        </a:spcBef>
        <a:spcAft>
          <a:spcPct val="0"/>
        </a:spcAft>
        <a:buChar char="»"/>
        <a:defRPr sz="1000">
          <a:solidFill>
            <a:schemeClr val="bg1"/>
          </a:solidFill>
          <a:latin typeface="+mn-lt"/>
        </a:defRPr>
      </a:lvl7pPr>
      <a:lvl8pPr marL="3429000" indent="-228600" algn="l" rtl="0" fontAlgn="base">
        <a:spcBef>
          <a:spcPct val="20000"/>
        </a:spcBef>
        <a:spcAft>
          <a:spcPct val="0"/>
        </a:spcAft>
        <a:buChar char="»"/>
        <a:defRPr sz="1000">
          <a:solidFill>
            <a:schemeClr val="bg1"/>
          </a:solidFill>
          <a:latin typeface="+mn-lt"/>
        </a:defRPr>
      </a:lvl8pPr>
      <a:lvl9pPr marL="3886200" indent="-228600" algn="l" rtl="0" fontAlgn="base">
        <a:spcBef>
          <a:spcPct val="20000"/>
        </a:spcBef>
        <a:spcAft>
          <a:spcPct val="0"/>
        </a:spcAft>
        <a:buChar char="»"/>
        <a:defRPr sz="1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27088" y="319088"/>
            <a:ext cx="5616575"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827088" y="1773238"/>
            <a:ext cx="7859712"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9" name="Rectangle 5"/>
          <p:cNvSpPr>
            <a:spLocks noGrp="1" noChangeArrowheads="1"/>
          </p:cNvSpPr>
          <p:nvPr>
            <p:ph type="ftr" sz="quarter" idx="3"/>
          </p:nvPr>
        </p:nvSpPr>
        <p:spPr bwMode="auto">
          <a:xfrm>
            <a:off x="817563" y="6462713"/>
            <a:ext cx="2895600" cy="279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1" hangingPunct="1">
              <a:defRPr sz="800" b="1">
                <a:solidFill>
                  <a:srgbClr val="0054A6"/>
                </a:solidFill>
                <a:latin typeface="Arial" charset="0"/>
              </a:defRPr>
            </a:lvl1pPr>
          </a:lstStyle>
          <a:p>
            <a:pPr fontAlgn="base">
              <a:spcBef>
                <a:spcPct val="0"/>
              </a:spcBef>
              <a:spcAft>
                <a:spcPct val="0"/>
              </a:spcAft>
              <a:defRPr/>
            </a:pPr>
            <a:r>
              <a:rPr lang="en-GB"/>
              <a:t>American Chemical Society</a:t>
            </a:r>
          </a:p>
        </p:txBody>
      </p:sp>
      <p:sp>
        <p:nvSpPr>
          <p:cNvPr id="1030" name="Rectangle 6"/>
          <p:cNvSpPr>
            <a:spLocks noGrp="1" noChangeArrowheads="1"/>
          </p:cNvSpPr>
          <p:nvPr>
            <p:ph type="sldNum" sz="quarter" idx="4"/>
          </p:nvPr>
        </p:nvSpPr>
        <p:spPr bwMode="auto">
          <a:xfrm>
            <a:off x="6908800" y="6464300"/>
            <a:ext cx="1773238" cy="2905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eaLnBrk="1" hangingPunct="1">
              <a:defRPr sz="800" b="1">
                <a:solidFill>
                  <a:srgbClr val="0054A6"/>
                </a:solidFill>
              </a:defRPr>
            </a:lvl1pPr>
          </a:lstStyle>
          <a:p>
            <a:pPr fontAlgn="base">
              <a:spcBef>
                <a:spcPct val="0"/>
              </a:spcBef>
              <a:spcAft>
                <a:spcPct val="0"/>
              </a:spcAft>
              <a:defRPr/>
            </a:pPr>
            <a:fld id="{BF68BE07-59BF-4E2D-8B10-957F133F6567}" type="slidenum">
              <a:rPr lang="en-GB" altLang="en-US"/>
              <a:pPr fontAlgn="base">
                <a:spcBef>
                  <a:spcPct val="0"/>
                </a:spcBef>
                <a:spcAft>
                  <a:spcPct val="0"/>
                </a:spcAft>
                <a:defRPr/>
              </a:pPr>
              <a:t>‹#›</a:t>
            </a:fld>
            <a:endParaRPr lang="en-GB" altLang="en-US"/>
          </a:p>
        </p:txBody>
      </p:sp>
      <p:sp>
        <p:nvSpPr>
          <p:cNvPr id="2" name="Rectangle 7"/>
          <p:cNvSpPr>
            <a:spLocks noChangeArrowheads="1"/>
          </p:cNvSpPr>
          <p:nvPr userDrawn="1"/>
        </p:nvSpPr>
        <p:spPr bwMode="auto">
          <a:xfrm>
            <a:off x="0" y="0"/>
            <a:ext cx="360363" cy="6858000"/>
          </a:xfrm>
          <a:prstGeom prst="rect">
            <a:avLst/>
          </a:prstGeom>
          <a:solidFill>
            <a:srgbClr val="0054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pic>
        <p:nvPicPr>
          <p:cNvPr id="1031" name="Picture 11" descr="new ACS 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19925" y="404813"/>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8"/>
          <p:cNvSpPr>
            <a:spLocks noChangeArrowheads="1"/>
          </p:cNvSpPr>
          <p:nvPr userDrawn="1"/>
        </p:nvSpPr>
        <p:spPr bwMode="auto">
          <a:xfrm>
            <a:off x="0" y="0"/>
            <a:ext cx="360363" cy="1198563"/>
          </a:xfrm>
          <a:prstGeom prst="rect">
            <a:avLst/>
          </a:prstGeom>
          <a:solidFill>
            <a:srgbClr val="FFCE3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1033" name="Line 13"/>
          <p:cNvSpPr>
            <a:spLocks noChangeShapeType="1"/>
          </p:cNvSpPr>
          <p:nvPr userDrawn="1"/>
        </p:nvSpPr>
        <p:spPr bwMode="auto">
          <a:xfrm>
            <a:off x="827088" y="6381750"/>
            <a:ext cx="7848600" cy="0"/>
          </a:xfrm>
          <a:prstGeom prst="line">
            <a:avLst/>
          </a:prstGeom>
          <a:noFill/>
          <a:ln w="9525">
            <a:solidFill>
              <a:srgbClr val="0054A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spTree>
    <p:extLst>
      <p:ext uri="{BB962C8B-B14F-4D97-AF65-F5344CB8AC3E}">
        <p14:creationId xmlns:p14="http://schemas.microsoft.com/office/powerpoint/2010/main" val="100099501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l" rtl="0" eaLnBrk="0" fontAlgn="base" hangingPunct="0">
        <a:lnSpc>
          <a:spcPct val="90000"/>
        </a:lnSpc>
        <a:spcBef>
          <a:spcPct val="0"/>
        </a:spcBef>
        <a:spcAft>
          <a:spcPct val="0"/>
        </a:spcAft>
        <a:defRPr sz="2600" b="1">
          <a:solidFill>
            <a:srgbClr val="0054A6"/>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342900" indent="-342900" algn="l" rtl="0" eaLnBrk="0" fontAlgn="base" hangingPunct="0">
        <a:spcBef>
          <a:spcPct val="10000"/>
        </a:spcBef>
        <a:spcAft>
          <a:spcPct val="40000"/>
        </a:spcAft>
        <a:buChar char="•"/>
        <a:defRPr>
          <a:solidFill>
            <a:srgbClr val="0054A6"/>
          </a:solidFill>
          <a:latin typeface="+mn-lt"/>
          <a:ea typeface="+mn-ea"/>
          <a:cs typeface="+mn-cs"/>
        </a:defRPr>
      </a:lvl1pPr>
      <a:lvl2pPr marL="742950" indent="-285750" algn="l" rtl="0" eaLnBrk="0" fontAlgn="base" hangingPunct="0">
        <a:spcBef>
          <a:spcPct val="10000"/>
        </a:spcBef>
        <a:spcAft>
          <a:spcPct val="40000"/>
        </a:spcAft>
        <a:buChar char="–"/>
        <a:defRPr sz="1600">
          <a:solidFill>
            <a:srgbClr val="0054A6"/>
          </a:solidFill>
          <a:latin typeface="+mn-lt"/>
        </a:defRPr>
      </a:lvl2pPr>
      <a:lvl3pPr marL="1143000" indent="-228600" algn="l" rtl="0" eaLnBrk="0" fontAlgn="base" hangingPunct="0">
        <a:spcBef>
          <a:spcPct val="10000"/>
        </a:spcBef>
        <a:spcAft>
          <a:spcPct val="40000"/>
        </a:spcAft>
        <a:buChar char="•"/>
        <a:defRPr sz="1400">
          <a:solidFill>
            <a:srgbClr val="0054A6"/>
          </a:solidFill>
          <a:latin typeface="+mn-lt"/>
        </a:defRPr>
      </a:lvl3pPr>
      <a:lvl4pPr marL="1600200" indent="-228600" algn="l" rtl="0" eaLnBrk="0" fontAlgn="base" hangingPunct="0">
        <a:spcBef>
          <a:spcPct val="10000"/>
        </a:spcBef>
        <a:spcAft>
          <a:spcPct val="40000"/>
        </a:spcAft>
        <a:buChar char="–"/>
        <a:defRPr sz="1200">
          <a:solidFill>
            <a:srgbClr val="0054A6"/>
          </a:solidFill>
          <a:latin typeface="+mn-lt"/>
        </a:defRPr>
      </a:lvl4pPr>
      <a:lvl5pPr marL="2057400" indent="-228600" algn="l" rtl="0" eaLnBrk="0" fontAlgn="base" hangingPunct="0">
        <a:spcBef>
          <a:spcPct val="10000"/>
        </a:spcBef>
        <a:spcAft>
          <a:spcPct val="40000"/>
        </a:spcAft>
        <a:buChar char="»"/>
        <a:defRPr sz="1000">
          <a:solidFill>
            <a:srgbClr val="0054A6"/>
          </a:solidFill>
          <a:latin typeface="+mn-lt"/>
        </a:defRPr>
      </a:lvl5pPr>
      <a:lvl6pPr marL="2514600" indent="-228600" algn="l" rtl="0" fontAlgn="base">
        <a:spcBef>
          <a:spcPct val="10000"/>
        </a:spcBef>
        <a:spcAft>
          <a:spcPct val="40000"/>
        </a:spcAft>
        <a:buChar char="»"/>
        <a:defRPr sz="1000">
          <a:solidFill>
            <a:srgbClr val="0054A6"/>
          </a:solidFill>
          <a:latin typeface="+mn-lt"/>
        </a:defRPr>
      </a:lvl6pPr>
      <a:lvl7pPr marL="2971800" indent="-228600" algn="l" rtl="0" fontAlgn="base">
        <a:spcBef>
          <a:spcPct val="10000"/>
        </a:spcBef>
        <a:spcAft>
          <a:spcPct val="40000"/>
        </a:spcAft>
        <a:buChar char="»"/>
        <a:defRPr sz="1000">
          <a:solidFill>
            <a:srgbClr val="0054A6"/>
          </a:solidFill>
          <a:latin typeface="+mn-lt"/>
        </a:defRPr>
      </a:lvl7pPr>
      <a:lvl8pPr marL="3429000" indent="-228600" algn="l" rtl="0" fontAlgn="base">
        <a:spcBef>
          <a:spcPct val="10000"/>
        </a:spcBef>
        <a:spcAft>
          <a:spcPct val="40000"/>
        </a:spcAft>
        <a:buChar char="»"/>
        <a:defRPr sz="1000">
          <a:solidFill>
            <a:srgbClr val="0054A6"/>
          </a:solidFill>
          <a:latin typeface="+mn-lt"/>
        </a:defRPr>
      </a:lvl8pPr>
      <a:lvl9pPr marL="3886200" indent="-228600" algn="l" rtl="0" fontAlgn="base">
        <a:spcBef>
          <a:spcPct val="10000"/>
        </a:spcBef>
        <a:spcAft>
          <a:spcPct val="40000"/>
        </a:spcAft>
        <a:buChar char="»"/>
        <a:defRPr sz="1000">
          <a:solidFill>
            <a:srgbClr val="0054A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1"/>
          <p:cNvSpPr>
            <a:spLocks noChangeArrowheads="1"/>
          </p:cNvSpPr>
          <p:nvPr userDrawn="1"/>
        </p:nvSpPr>
        <p:spPr bwMode="auto">
          <a:xfrm>
            <a:off x="0" y="1412875"/>
            <a:ext cx="9144000" cy="5445125"/>
          </a:xfrm>
          <a:prstGeom prst="rect">
            <a:avLst/>
          </a:prstGeom>
          <a:solidFill>
            <a:srgbClr val="0054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20490" name="Rectangle 10"/>
          <p:cNvSpPr>
            <a:spLocks noGrp="1" noChangeArrowheads="1"/>
          </p:cNvSpPr>
          <p:nvPr>
            <p:ph type="sldNum" sz="quarter" idx="4"/>
          </p:nvPr>
        </p:nvSpPr>
        <p:spPr bwMode="auto">
          <a:xfrm>
            <a:off x="6908800" y="6464300"/>
            <a:ext cx="1773238" cy="2905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eaLnBrk="1" hangingPunct="1">
              <a:defRPr sz="800" b="1">
                <a:solidFill>
                  <a:schemeClr val="bg1"/>
                </a:solidFill>
              </a:defRPr>
            </a:lvl1pPr>
          </a:lstStyle>
          <a:p>
            <a:pPr fontAlgn="base">
              <a:spcBef>
                <a:spcPct val="0"/>
              </a:spcBef>
              <a:spcAft>
                <a:spcPct val="0"/>
              </a:spcAft>
              <a:defRPr/>
            </a:pPr>
            <a:fld id="{49D0E523-2681-4ABB-9E29-C133D0AE6BC1}" type="slidenum">
              <a:rPr lang="en-GB" altLang="en-US">
                <a:solidFill>
                  <a:srgbClr val="FFFFFF"/>
                </a:solidFill>
              </a:rPr>
              <a:pPr fontAlgn="base">
                <a:spcBef>
                  <a:spcPct val="0"/>
                </a:spcBef>
                <a:spcAft>
                  <a:spcPct val="0"/>
                </a:spcAft>
                <a:defRPr/>
              </a:pPr>
              <a:t>‹#›</a:t>
            </a:fld>
            <a:endParaRPr lang="en-GB" altLang="en-US">
              <a:solidFill>
                <a:srgbClr val="FFFFFF"/>
              </a:solidFill>
            </a:endParaRPr>
          </a:p>
        </p:txBody>
      </p:sp>
      <p:pic>
        <p:nvPicPr>
          <p:cNvPr id="2052" name="Picture 12" descr="new ACS 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19925" y="404813"/>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Rectangle 13"/>
          <p:cNvSpPr>
            <a:spLocks noChangeArrowheads="1"/>
          </p:cNvSpPr>
          <p:nvPr userDrawn="1"/>
        </p:nvSpPr>
        <p:spPr bwMode="auto">
          <a:xfrm flipV="1">
            <a:off x="0" y="1363663"/>
            <a:ext cx="9144000" cy="142875"/>
          </a:xfrm>
          <a:prstGeom prst="rect">
            <a:avLst/>
          </a:prstGeom>
          <a:solidFill>
            <a:srgbClr val="FFCE3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0000"/>
              </a:solidFill>
            </a:endParaRPr>
          </a:p>
        </p:txBody>
      </p:sp>
      <p:sp>
        <p:nvSpPr>
          <p:cNvPr id="2054" name="Line 14"/>
          <p:cNvSpPr>
            <a:spLocks noChangeShapeType="1"/>
          </p:cNvSpPr>
          <p:nvPr userDrawn="1"/>
        </p:nvSpPr>
        <p:spPr bwMode="auto">
          <a:xfrm>
            <a:off x="466725" y="6381750"/>
            <a:ext cx="82089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sp>
        <p:nvSpPr>
          <p:cNvPr id="20489" name="Rectangle 9"/>
          <p:cNvSpPr>
            <a:spLocks noGrp="1" noChangeArrowheads="1"/>
          </p:cNvSpPr>
          <p:nvPr>
            <p:ph type="ftr" sz="quarter" idx="3"/>
          </p:nvPr>
        </p:nvSpPr>
        <p:spPr bwMode="auto">
          <a:xfrm>
            <a:off x="466725" y="6462713"/>
            <a:ext cx="2895600" cy="279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1" hangingPunct="1">
              <a:defRPr sz="800" b="1">
                <a:solidFill>
                  <a:schemeClr val="bg1"/>
                </a:solidFill>
                <a:latin typeface="Arial" charset="0"/>
              </a:defRPr>
            </a:lvl1pPr>
          </a:lstStyle>
          <a:p>
            <a:pPr fontAlgn="base">
              <a:spcBef>
                <a:spcPct val="0"/>
              </a:spcBef>
              <a:spcAft>
                <a:spcPct val="0"/>
              </a:spcAft>
              <a:defRPr/>
            </a:pPr>
            <a:r>
              <a:rPr lang="en-GB">
                <a:solidFill>
                  <a:srgbClr val="FFFFFF"/>
                </a:solidFill>
              </a:rPr>
              <a:t>American Chemical Society</a:t>
            </a:r>
          </a:p>
        </p:txBody>
      </p:sp>
      <p:sp>
        <p:nvSpPr>
          <p:cNvPr id="2056" name="Rectangle 15"/>
          <p:cNvSpPr>
            <a:spLocks noGrp="1" noChangeArrowheads="1"/>
          </p:cNvSpPr>
          <p:nvPr>
            <p:ph type="title"/>
          </p:nvPr>
        </p:nvSpPr>
        <p:spPr bwMode="auto">
          <a:xfrm>
            <a:off x="468313" y="319088"/>
            <a:ext cx="597535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GB" altLang="en-US" smtClean="0"/>
              <a:t>Click to edit Master title style</a:t>
            </a:r>
          </a:p>
        </p:txBody>
      </p:sp>
      <p:sp>
        <p:nvSpPr>
          <p:cNvPr id="2057" name="Rectangle 18"/>
          <p:cNvSpPr>
            <a:spLocks noGrp="1" noChangeArrowheads="1"/>
          </p:cNvSpPr>
          <p:nvPr>
            <p:ph type="body" idx="1"/>
          </p:nvPr>
        </p:nvSpPr>
        <p:spPr bwMode="auto">
          <a:xfrm>
            <a:off x="457200" y="1773238"/>
            <a:ext cx="82296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Tree>
    <p:extLst>
      <p:ext uri="{BB962C8B-B14F-4D97-AF65-F5344CB8AC3E}">
        <p14:creationId xmlns:p14="http://schemas.microsoft.com/office/powerpoint/2010/main" val="291788224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dt="0"/>
  <p:txStyles>
    <p:titleStyle>
      <a:lvl1pPr algn="l" rtl="0" eaLnBrk="0" fontAlgn="base" hangingPunct="0">
        <a:lnSpc>
          <a:spcPct val="90000"/>
        </a:lnSpc>
        <a:spcBef>
          <a:spcPct val="0"/>
        </a:spcBef>
        <a:spcAft>
          <a:spcPct val="0"/>
        </a:spcAft>
        <a:defRPr sz="2600" b="1">
          <a:solidFill>
            <a:srgbClr val="0054A6"/>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342900" indent="-342900" algn="l" rtl="0" eaLnBrk="0" fontAlgn="base" hangingPunct="0">
        <a:spcBef>
          <a:spcPct val="20000"/>
        </a:spcBef>
        <a:spcAft>
          <a:spcPct val="0"/>
        </a:spcAft>
        <a:buChar char="•"/>
        <a:defRPr>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400">
          <a:solidFill>
            <a:schemeClr val="bg1"/>
          </a:solidFill>
          <a:latin typeface="+mn-lt"/>
        </a:defRPr>
      </a:lvl3pPr>
      <a:lvl4pPr marL="1600200" indent="-228600" algn="l" rtl="0" eaLnBrk="0" fontAlgn="base" hangingPunct="0">
        <a:spcBef>
          <a:spcPct val="20000"/>
        </a:spcBef>
        <a:spcAft>
          <a:spcPct val="0"/>
        </a:spcAft>
        <a:buChar char="–"/>
        <a:defRPr sz="1200">
          <a:solidFill>
            <a:schemeClr val="bg1"/>
          </a:solidFill>
          <a:latin typeface="+mn-lt"/>
        </a:defRPr>
      </a:lvl4pPr>
      <a:lvl5pPr marL="2057400" indent="-228600" algn="l" rtl="0" eaLnBrk="0" fontAlgn="base" hangingPunct="0">
        <a:spcBef>
          <a:spcPct val="20000"/>
        </a:spcBef>
        <a:spcAft>
          <a:spcPct val="0"/>
        </a:spcAft>
        <a:buChar char="»"/>
        <a:defRPr sz="1000">
          <a:solidFill>
            <a:schemeClr val="bg1"/>
          </a:solidFill>
          <a:latin typeface="+mn-lt"/>
        </a:defRPr>
      </a:lvl5pPr>
      <a:lvl6pPr marL="2514600" indent="-228600" algn="l" rtl="0" fontAlgn="base">
        <a:spcBef>
          <a:spcPct val="20000"/>
        </a:spcBef>
        <a:spcAft>
          <a:spcPct val="0"/>
        </a:spcAft>
        <a:buChar char="»"/>
        <a:defRPr sz="1000">
          <a:solidFill>
            <a:schemeClr val="bg1"/>
          </a:solidFill>
          <a:latin typeface="+mn-lt"/>
        </a:defRPr>
      </a:lvl6pPr>
      <a:lvl7pPr marL="2971800" indent="-228600" algn="l" rtl="0" fontAlgn="base">
        <a:spcBef>
          <a:spcPct val="20000"/>
        </a:spcBef>
        <a:spcAft>
          <a:spcPct val="0"/>
        </a:spcAft>
        <a:buChar char="»"/>
        <a:defRPr sz="1000">
          <a:solidFill>
            <a:schemeClr val="bg1"/>
          </a:solidFill>
          <a:latin typeface="+mn-lt"/>
        </a:defRPr>
      </a:lvl7pPr>
      <a:lvl8pPr marL="3429000" indent="-228600" algn="l" rtl="0" fontAlgn="base">
        <a:spcBef>
          <a:spcPct val="20000"/>
        </a:spcBef>
        <a:spcAft>
          <a:spcPct val="0"/>
        </a:spcAft>
        <a:buChar char="»"/>
        <a:defRPr sz="1000">
          <a:solidFill>
            <a:schemeClr val="bg1"/>
          </a:solidFill>
          <a:latin typeface="+mn-lt"/>
        </a:defRPr>
      </a:lvl8pPr>
      <a:lvl9pPr marL="3886200" indent="-228600" algn="l" rtl="0" fontAlgn="base">
        <a:spcBef>
          <a:spcPct val="20000"/>
        </a:spcBef>
        <a:spcAft>
          <a:spcPct val="0"/>
        </a:spcAft>
        <a:buChar char="»"/>
        <a:defRPr sz="1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27088" y="319088"/>
            <a:ext cx="5616575"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827088" y="1773238"/>
            <a:ext cx="7859712"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9" name="Rectangle 5"/>
          <p:cNvSpPr>
            <a:spLocks noGrp="1" noChangeArrowheads="1"/>
          </p:cNvSpPr>
          <p:nvPr>
            <p:ph type="ftr" sz="quarter" idx="3"/>
          </p:nvPr>
        </p:nvSpPr>
        <p:spPr bwMode="auto">
          <a:xfrm>
            <a:off x="817563" y="6462713"/>
            <a:ext cx="2895600" cy="279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1" hangingPunct="1">
              <a:defRPr sz="800" b="1">
                <a:solidFill>
                  <a:srgbClr val="0054A6"/>
                </a:solidFill>
                <a:latin typeface="Arial" charset="0"/>
              </a:defRPr>
            </a:lvl1pPr>
          </a:lstStyle>
          <a:p>
            <a:pPr fontAlgn="base">
              <a:spcBef>
                <a:spcPct val="0"/>
              </a:spcBef>
              <a:spcAft>
                <a:spcPct val="0"/>
              </a:spcAft>
              <a:defRPr/>
            </a:pPr>
            <a:r>
              <a:rPr lang="en-GB"/>
              <a:t>American Chemical Society</a:t>
            </a:r>
          </a:p>
        </p:txBody>
      </p:sp>
      <p:sp>
        <p:nvSpPr>
          <p:cNvPr id="1030" name="Rectangle 6"/>
          <p:cNvSpPr>
            <a:spLocks noGrp="1" noChangeArrowheads="1"/>
          </p:cNvSpPr>
          <p:nvPr>
            <p:ph type="sldNum" sz="quarter" idx="4"/>
          </p:nvPr>
        </p:nvSpPr>
        <p:spPr bwMode="auto">
          <a:xfrm>
            <a:off x="6908800" y="6464300"/>
            <a:ext cx="1773238" cy="2905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eaLnBrk="1" hangingPunct="1">
              <a:defRPr sz="800" b="1">
                <a:solidFill>
                  <a:srgbClr val="0054A6"/>
                </a:solidFill>
              </a:defRPr>
            </a:lvl1pPr>
          </a:lstStyle>
          <a:p>
            <a:pPr fontAlgn="base">
              <a:spcBef>
                <a:spcPct val="0"/>
              </a:spcBef>
              <a:spcAft>
                <a:spcPct val="0"/>
              </a:spcAft>
              <a:defRPr/>
            </a:pPr>
            <a:fld id="{4BDA1790-8A1B-4662-8C5E-FDEAACD6633E}" type="slidenum">
              <a:rPr lang="en-GB" altLang="en-US"/>
              <a:pPr fontAlgn="base">
                <a:spcBef>
                  <a:spcPct val="0"/>
                </a:spcBef>
                <a:spcAft>
                  <a:spcPct val="0"/>
                </a:spcAft>
                <a:defRPr/>
              </a:pPr>
              <a:t>‹#›</a:t>
            </a:fld>
            <a:endParaRPr lang="en-GB" altLang="en-US"/>
          </a:p>
        </p:txBody>
      </p:sp>
      <p:sp>
        <p:nvSpPr>
          <p:cNvPr id="2" name="Rectangle 7"/>
          <p:cNvSpPr>
            <a:spLocks noChangeArrowheads="1"/>
          </p:cNvSpPr>
          <p:nvPr userDrawn="1"/>
        </p:nvSpPr>
        <p:spPr bwMode="auto">
          <a:xfrm>
            <a:off x="0" y="0"/>
            <a:ext cx="360363" cy="6858000"/>
          </a:xfrm>
          <a:prstGeom prst="rect">
            <a:avLst/>
          </a:prstGeom>
          <a:solidFill>
            <a:srgbClr val="0054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defRPr/>
            </a:pPr>
            <a:endParaRPr lang="en-US" altLang="en-US" dirty="0">
              <a:solidFill>
                <a:srgbClr val="000000"/>
              </a:solidFill>
            </a:endParaRPr>
          </a:p>
        </p:txBody>
      </p:sp>
      <p:pic>
        <p:nvPicPr>
          <p:cNvPr id="1031" name="Picture 11" descr="new ACS 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19925" y="404813"/>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8"/>
          <p:cNvSpPr>
            <a:spLocks noChangeArrowheads="1"/>
          </p:cNvSpPr>
          <p:nvPr userDrawn="1"/>
        </p:nvSpPr>
        <p:spPr bwMode="auto">
          <a:xfrm>
            <a:off x="0" y="0"/>
            <a:ext cx="360363" cy="1198563"/>
          </a:xfrm>
          <a:prstGeom prst="rect">
            <a:avLst/>
          </a:prstGeom>
          <a:solidFill>
            <a:srgbClr val="FFCE3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1033" name="Line 13"/>
          <p:cNvSpPr>
            <a:spLocks noChangeShapeType="1"/>
          </p:cNvSpPr>
          <p:nvPr userDrawn="1"/>
        </p:nvSpPr>
        <p:spPr bwMode="auto">
          <a:xfrm>
            <a:off x="827088" y="6381750"/>
            <a:ext cx="7848600" cy="0"/>
          </a:xfrm>
          <a:prstGeom prst="line">
            <a:avLst/>
          </a:prstGeom>
          <a:noFill/>
          <a:ln w="9525">
            <a:solidFill>
              <a:srgbClr val="0054A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spTree>
    <p:extLst>
      <p:ext uri="{BB962C8B-B14F-4D97-AF65-F5344CB8AC3E}">
        <p14:creationId xmlns:p14="http://schemas.microsoft.com/office/powerpoint/2010/main" val="85780813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dt="0"/>
  <p:txStyles>
    <p:titleStyle>
      <a:lvl1pPr algn="l" rtl="0" eaLnBrk="0" fontAlgn="base" hangingPunct="0">
        <a:lnSpc>
          <a:spcPct val="90000"/>
        </a:lnSpc>
        <a:spcBef>
          <a:spcPct val="0"/>
        </a:spcBef>
        <a:spcAft>
          <a:spcPct val="0"/>
        </a:spcAft>
        <a:defRPr sz="2600" b="1">
          <a:solidFill>
            <a:srgbClr val="0054A6"/>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342900" indent="-342900" algn="l" rtl="0" eaLnBrk="0" fontAlgn="base" hangingPunct="0">
        <a:spcBef>
          <a:spcPct val="10000"/>
        </a:spcBef>
        <a:spcAft>
          <a:spcPct val="40000"/>
        </a:spcAft>
        <a:buChar char="•"/>
        <a:defRPr>
          <a:solidFill>
            <a:srgbClr val="0054A6"/>
          </a:solidFill>
          <a:latin typeface="+mn-lt"/>
          <a:ea typeface="+mn-ea"/>
          <a:cs typeface="+mn-cs"/>
        </a:defRPr>
      </a:lvl1pPr>
      <a:lvl2pPr marL="742950" indent="-285750" algn="l" rtl="0" eaLnBrk="0" fontAlgn="base" hangingPunct="0">
        <a:spcBef>
          <a:spcPct val="10000"/>
        </a:spcBef>
        <a:spcAft>
          <a:spcPct val="40000"/>
        </a:spcAft>
        <a:buChar char="–"/>
        <a:defRPr sz="1600">
          <a:solidFill>
            <a:srgbClr val="0054A6"/>
          </a:solidFill>
          <a:latin typeface="+mn-lt"/>
        </a:defRPr>
      </a:lvl2pPr>
      <a:lvl3pPr marL="1143000" indent="-228600" algn="l" rtl="0" eaLnBrk="0" fontAlgn="base" hangingPunct="0">
        <a:spcBef>
          <a:spcPct val="10000"/>
        </a:spcBef>
        <a:spcAft>
          <a:spcPct val="40000"/>
        </a:spcAft>
        <a:buChar char="•"/>
        <a:defRPr sz="1400">
          <a:solidFill>
            <a:srgbClr val="0054A6"/>
          </a:solidFill>
          <a:latin typeface="+mn-lt"/>
        </a:defRPr>
      </a:lvl3pPr>
      <a:lvl4pPr marL="1600200" indent="-228600" algn="l" rtl="0" eaLnBrk="0" fontAlgn="base" hangingPunct="0">
        <a:spcBef>
          <a:spcPct val="10000"/>
        </a:spcBef>
        <a:spcAft>
          <a:spcPct val="40000"/>
        </a:spcAft>
        <a:buChar char="–"/>
        <a:defRPr sz="1200">
          <a:solidFill>
            <a:srgbClr val="0054A6"/>
          </a:solidFill>
          <a:latin typeface="+mn-lt"/>
        </a:defRPr>
      </a:lvl4pPr>
      <a:lvl5pPr marL="2057400" indent="-228600" algn="l" rtl="0" eaLnBrk="0" fontAlgn="base" hangingPunct="0">
        <a:spcBef>
          <a:spcPct val="10000"/>
        </a:spcBef>
        <a:spcAft>
          <a:spcPct val="40000"/>
        </a:spcAft>
        <a:buChar char="»"/>
        <a:defRPr sz="1000">
          <a:solidFill>
            <a:srgbClr val="0054A6"/>
          </a:solidFill>
          <a:latin typeface="+mn-lt"/>
        </a:defRPr>
      </a:lvl5pPr>
      <a:lvl6pPr marL="2514600" indent="-228600" algn="l" rtl="0" fontAlgn="base">
        <a:spcBef>
          <a:spcPct val="10000"/>
        </a:spcBef>
        <a:spcAft>
          <a:spcPct val="40000"/>
        </a:spcAft>
        <a:buChar char="»"/>
        <a:defRPr sz="1000">
          <a:solidFill>
            <a:srgbClr val="0054A6"/>
          </a:solidFill>
          <a:latin typeface="+mn-lt"/>
        </a:defRPr>
      </a:lvl6pPr>
      <a:lvl7pPr marL="2971800" indent="-228600" algn="l" rtl="0" fontAlgn="base">
        <a:spcBef>
          <a:spcPct val="10000"/>
        </a:spcBef>
        <a:spcAft>
          <a:spcPct val="40000"/>
        </a:spcAft>
        <a:buChar char="»"/>
        <a:defRPr sz="1000">
          <a:solidFill>
            <a:srgbClr val="0054A6"/>
          </a:solidFill>
          <a:latin typeface="+mn-lt"/>
        </a:defRPr>
      </a:lvl7pPr>
      <a:lvl8pPr marL="3429000" indent="-228600" algn="l" rtl="0" fontAlgn="base">
        <a:spcBef>
          <a:spcPct val="10000"/>
        </a:spcBef>
        <a:spcAft>
          <a:spcPct val="40000"/>
        </a:spcAft>
        <a:buChar char="»"/>
        <a:defRPr sz="1000">
          <a:solidFill>
            <a:srgbClr val="0054A6"/>
          </a:solidFill>
          <a:latin typeface="+mn-lt"/>
        </a:defRPr>
      </a:lvl8pPr>
      <a:lvl9pPr marL="3886200" indent="-228600" algn="l" rtl="0" fontAlgn="base">
        <a:spcBef>
          <a:spcPct val="10000"/>
        </a:spcBef>
        <a:spcAft>
          <a:spcPct val="40000"/>
        </a:spcAft>
        <a:buChar char="»"/>
        <a:defRPr sz="1000">
          <a:solidFill>
            <a:srgbClr val="0054A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1"/>
          <p:cNvSpPr>
            <a:spLocks noChangeArrowheads="1"/>
          </p:cNvSpPr>
          <p:nvPr userDrawn="1"/>
        </p:nvSpPr>
        <p:spPr bwMode="auto">
          <a:xfrm>
            <a:off x="0" y="1412875"/>
            <a:ext cx="9144000" cy="5445125"/>
          </a:xfrm>
          <a:prstGeom prst="rect">
            <a:avLst/>
          </a:prstGeom>
          <a:solidFill>
            <a:srgbClr val="0054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20490" name="Rectangle 10"/>
          <p:cNvSpPr>
            <a:spLocks noGrp="1" noChangeArrowheads="1"/>
          </p:cNvSpPr>
          <p:nvPr>
            <p:ph type="sldNum" sz="quarter" idx="4"/>
          </p:nvPr>
        </p:nvSpPr>
        <p:spPr bwMode="auto">
          <a:xfrm>
            <a:off x="6908800" y="6464300"/>
            <a:ext cx="1773238" cy="2905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eaLnBrk="1" hangingPunct="1">
              <a:defRPr sz="800" b="1">
                <a:solidFill>
                  <a:schemeClr val="bg1"/>
                </a:solidFill>
              </a:defRPr>
            </a:lvl1pPr>
          </a:lstStyle>
          <a:p>
            <a:pPr fontAlgn="base">
              <a:spcBef>
                <a:spcPct val="0"/>
              </a:spcBef>
              <a:spcAft>
                <a:spcPct val="0"/>
              </a:spcAft>
              <a:defRPr/>
            </a:pPr>
            <a:fld id="{16CDDBB8-2751-41F6-870F-1DBD78DE7C08}" type="slidenum">
              <a:rPr lang="en-GB" altLang="en-US">
                <a:solidFill>
                  <a:srgbClr val="FFFFFF"/>
                </a:solidFill>
              </a:rPr>
              <a:pPr fontAlgn="base">
                <a:spcBef>
                  <a:spcPct val="0"/>
                </a:spcBef>
                <a:spcAft>
                  <a:spcPct val="0"/>
                </a:spcAft>
                <a:defRPr/>
              </a:pPr>
              <a:t>‹#›</a:t>
            </a:fld>
            <a:endParaRPr lang="en-GB" altLang="en-US">
              <a:solidFill>
                <a:srgbClr val="FFFFFF"/>
              </a:solidFill>
            </a:endParaRPr>
          </a:p>
        </p:txBody>
      </p:sp>
      <p:pic>
        <p:nvPicPr>
          <p:cNvPr id="2052" name="Picture 12" descr="new ACS 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19925" y="404813"/>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Rectangle 13"/>
          <p:cNvSpPr>
            <a:spLocks noChangeArrowheads="1"/>
          </p:cNvSpPr>
          <p:nvPr userDrawn="1"/>
        </p:nvSpPr>
        <p:spPr bwMode="auto">
          <a:xfrm flipV="1">
            <a:off x="0" y="1363663"/>
            <a:ext cx="9144000" cy="142875"/>
          </a:xfrm>
          <a:prstGeom prst="rect">
            <a:avLst/>
          </a:prstGeom>
          <a:solidFill>
            <a:srgbClr val="FFCE3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defRPr/>
            </a:pPr>
            <a:endParaRPr lang="en-US" altLang="en-US" dirty="0">
              <a:solidFill>
                <a:srgbClr val="000000"/>
              </a:solidFill>
            </a:endParaRPr>
          </a:p>
        </p:txBody>
      </p:sp>
      <p:sp>
        <p:nvSpPr>
          <p:cNvPr id="2054" name="Line 14"/>
          <p:cNvSpPr>
            <a:spLocks noChangeShapeType="1"/>
          </p:cNvSpPr>
          <p:nvPr userDrawn="1"/>
        </p:nvSpPr>
        <p:spPr bwMode="auto">
          <a:xfrm>
            <a:off x="466725" y="6381750"/>
            <a:ext cx="82089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mtClean="0">
              <a:solidFill>
                <a:srgbClr val="000000"/>
              </a:solidFill>
            </a:endParaRPr>
          </a:p>
        </p:txBody>
      </p:sp>
      <p:sp>
        <p:nvSpPr>
          <p:cNvPr id="20489" name="Rectangle 9"/>
          <p:cNvSpPr>
            <a:spLocks noGrp="1" noChangeArrowheads="1"/>
          </p:cNvSpPr>
          <p:nvPr>
            <p:ph type="ftr" sz="quarter" idx="3"/>
          </p:nvPr>
        </p:nvSpPr>
        <p:spPr bwMode="auto">
          <a:xfrm>
            <a:off x="466725" y="6462713"/>
            <a:ext cx="2895600" cy="279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1" hangingPunct="1">
              <a:defRPr sz="800" b="1">
                <a:solidFill>
                  <a:schemeClr val="bg1"/>
                </a:solidFill>
                <a:latin typeface="Arial" charset="0"/>
              </a:defRPr>
            </a:lvl1pPr>
          </a:lstStyle>
          <a:p>
            <a:pPr fontAlgn="base">
              <a:spcBef>
                <a:spcPct val="0"/>
              </a:spcBef>
              <a:spcAft>
                <a:spcPct val="0"/>
              </a:spcAft>
              <a:defRPr/>
            </a:pPr>
            <a:r>
              <a:rPr lang="en-GB">
                <a:solidFill>
                  <a:srgbClr val="FFFFFF"/>
                </a:solidFill>
              </a:rPr>
              <a:t>American Chemical Society</a:t>
            </a:r>
          </a:p>
        </p:txBody>
      </p:sp>
      <p:sp>
        <p:nvSpPr>
          <p:cNvPr id="2056" name="Rectangle 15"/>
          <p:cNvSpPr>
            <a:spLocks noGrp="1" noChangeArrowheads="1"/>
          </p:cNvSpPr>
          <p:nvPr>
            <p:ph type="title"/>
          </p:nvPr>
        </p:nvSpPr>
        <p:spPr bwMode="auto">
          <a:xfrm>
            <a:off x="468313" y="319088"/>
            <a:ext cx="597535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GB" altLang="en-US" smtClean="0"/>
              <a:t>Click to edit Master title style</a:t>
            </a:r>
          </a:p>
        </p:txBody>
      </p:sp>
      <p:sp>
        <p:nvSpPr>
          <p:cNvPr id="2057" name="Rectangle 18"/>
          <p:cNvSpPr>
            <a:spLocks noGrp="1" noChangeArrowheads="1"/>
          </p:cNvSpPr>
          <p:nvPr>
            <p:ph type="body" idx="1"/>
          </p:nvPr>
        </p:nvSpPr>
        <p:spPr bwMode="auto">
          <a:xfrm>
            <a:off x="457200" y="1773238"/>
            <a:ext cx="82296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Tree>
    <p:extLst>
      <p:ext uri="{BB962C8B-B14F-4D97-AF65-F5344CB8AC3E}">
        <p14:creationId xmlns:p14="http://schemas.microsoft.com/office/powerpoint/2010/main" val="153154319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dt="0"/>
  <p:txStyles>
    <p:titleStyle>
      <a:lvl1pPr algn="l" rtl="0" eaLnBrk="0" fontAlgn="base" hangingPunct="0">
        <a:lnSpc>
          <a:spcPct val="90000"/>
        </a:lnSpc>
        <a:spcBef>
          <a:spcPct val="0"/>
        </a:spcBef>
        <a:spcAft>
          <a:spcPct val="0"/>
        </a:spcAft>
        <a:defRPr sz="2600" b="1">
          <a:solidFill>
            <a:srgbClr val="0054A6"/>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342900" indent="-342900" algn="l" rtl="0" eaLnBrk="0" fontAlgn="base" hangingPunct="0">
        <a:spcBef>
          <a:spcPct val="20000"/>
        </a:spcBef>
        <a:spcAft>
          <a:spcPct val="0"/>
        </a:spcAft>
        <a:buChar char="•"/>
        <a:defRPr>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400">
          <a:solidFill>
            <a:schemeClr val="bg1"/>
          </a:solidFill>
          <a:latin typeface="+mn-lt"/>
        </a:defRPr>
      </a:lvl3pPr>
      <a:lvl4pPr marL="1600200" indent="-228600" algn="l" rtl="0" eaLnBrk="0" fontAlgn="base" hangingPunct="0">
        <a:spcBef>
          <a:spcPct val="20000"/>
        </a:spcBef>
        <a:spcAft>
          <a:spcPct val="0"/>
        </a:spcAft>
        <a:buChar char="–"/>
        <a:defRPr sz="1200">
          <a:solidFill>
            <a:schemeClr val="bg1"/>
          </a:solidFill>
          <a:latin typeface="+mn-lt"/>
        </a:defRPr>
      </a:lvl4pPr>
      <a:lvl5pPr marL="2057400" indent="-228600" algn="l" rtl="0" eaLnBrk="0" fontAlgn="base" hangingPunct="0">
        <a:spcBef>
          <a:spcPct val="20000"/>
        </a:spcBef>
        <a:spcAft>
          <a:spcPct val="0"/>
        </a:spcAft>
        <a:buChar char="»"/>
        <a:defRPr sz="1000">
          <a:solidFill>
            <a:schemeClr val="bg1"/>
          </a:solidFill>
          <a:latin typeface="+mn-lt"/>
        </a:defRPr>
      </a:lvl5pPr>
      <a:lvl6pPr marL="2514600" indent="-228600" algn="l" rtl="0" fontAlgn="base">
        <a:spcBef>
          <a:spcPct val="20000"/>
        </a:spcBef>
        <a:spcAft>
          <a:spcPct val="0"/>
        </a:spcAft>
        <a:buChar char="»"/>
        <a:defRPr sz="1000">
          <a:solidFill>
            <a:schemeClr val="bg1"/>
          </a:solidFill>
          <a:latin typeface="+mn-lt"/>
        </a:defRPr>
      </a:lvl6pPr>
      <a:lvl7pPr marL="2971800" indent="-228600" algn="l" rtl="0" fontAlgn="base">
        <a:spcBef>
          <a:spcPct val="20000"/>
        </a:spcBef>
        <a:spcAft>
          <a:spcPct val="0"/>
        </a:spcAft>
        <a:buChar char="»"/>
        <a:defRPr sz="1000">
          <a:solidFill>
            <a:schemeClr val="bg1"/>
          </a:solidFill>
          <a:latin typeface="+mn-lt"/>
        </a:defRPr>
      </a:lvl7pPr>
      <a:lvl8pPr marL="3429000" indent="-228600" algn="l" rtl="0" fontAlgn="base">
        <a:spcBef>
          <a:spcPct val="20000"/>
        </a:spcBef>
        <a:spcAft>
          <a:spcPct val="0"/>
        </a:spcAft>
        <a:buChar char="»"/>
        <a:defRPr sz="1000">
          <a:solidFill>
            <a:schemeClr val="bg1"/>
          </a:solidFill>
          <a:latin typeface="+mn-lt"/>
        </a:defRPr>
      </a:lvl8pPr>
      <a:lvl9pPr marL="3886200" indent="-228600" algn="l" rtl="0" fontAlgn="base">
        <a:spcBef>
          <a:spcPct val="20000"/>
        </a:spcBef>
        <a:spcAft>
          <a:spcPct val="0"/>
        </a:spcAft>
        <a:buChar char="»"/>
        <a:defRPr sz="1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4" descr="new ACS 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19925" y="404813"/>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8"/>
          <p:cNvSpPr>
            <a:spLocks noGrp="1" noChangeArrowheads="1"/>
          </p:cNvSpPr>
          <p:nvPr>
            <p:ph type="title"/>
          </p:nvPr>
        </p:nvSpPr>
        <p:spPr bwMode="auto">
          <a:xfrm>
            <a:off x="468313" y="319088"/>
            <a:ext cx="597535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GB" altLang="en-US" smtClean="0"/>
              <a:t>Click to edit Master title style</a:t>
            </a:r>
          </a:p>
        </p:txBody>
      </p:sp>
    </p:spTree>
    <p:extLst>
      <p:ext uri="{BB962C8B-B14F-4D97-AF65-F5344CB8AC3E}">
        <p14:creationId xmlns:p14="http://schemas.microsoft.com/office/powerpoint/2010/main" val="341742075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l" rtl="0" eaLnBrk="0" fontAlgn="base" hangingPunct="0">
        <a:lnSpc>
          <a:spcPct val="90000"/>
        </a:lnSpc>
        <a:spcBef>
          <a:spcPct val="0"/>
        </a:spcBef>
        <a:spcAft>
          <a:spcPct val="0"/>
        </a:spcAft>
        <a:defRPr sz="2600" b="1">
          <a:solidFill>
            <a:srgbClr val="0054A6"/>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342900" indent="-342900" algn="l" rtl="0" eaLnBrk="0" fontAlgn="base" hangingPunct="0">
        <a:spcBef>
          <a:spcPct val="20000"/>
        </a:spcBef>
        <a:spcAft>
          <a:spcPct val="0"/>
        </a:spcAft>
        <a:buChar char="•"/>
        <a:defRPr>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400">
          <a:solidFill>
            <a:schemeClr val="bg1"/>
          </a:solidFill>
          <a:latin typeface="+mn-lt"/>
        </a:defRPr>
      </a:lvl3pPr>
      <a:lvl4pPr marL="1600200" indent="-228600" algn="l" rtl="0" eaLnBrk="0" fontAlgn="base" hangingPunct="0">
        <a:spcBef>
          <a:spcPct val="20000"/>
        </a:spcBef>
        <a:spcAft>
          <a:spcPct val="0"/>
        </a:spcAft>
        <a:buChar char="–"/>
        <a:defRPr sz="1200">
          <a:solidFill>
            <a:schemeClr val="bg1"/>
          </a:solidFill>
          <a:latin typeface="+mn-lt"/>
        </a:defRPr>
      </a:lvl4pPr>
      <a:lvl5pPr marL="2057400" indent="-228600" algn="l" rtl="0" eaLnBrk="0" fontAlgn="base" hangingPunct="0">
        <a:spcBef>
          <a:spcPct val="20000"/>
        </a:spcBef>
        <a:spcAft>
          <a:spcPct val="0"/>
        </a:spcAft>
        <a:buChar char="»"/>
        <a:defRPr sz="1000">
          <a:solidFill>
            <a:schemeClr val="bg1"/>
          </a:solidFill>
          <a:latin typeface="+mn-lt"/>
        </a:defRPr>
      </a:lvl5pPr>
      <a:lvl6pPr marL="2514600" indent="-228600" algn="l" rtl="0" fontAlgn="base">
        <a:spcBef>
          <a:spcPct val="20000"/>
        </a:spcBef>
        <a:spcAft>
          <a:spcPct val="0"/>
        </a:spcAft>
        <a:buChar char="»"/>
        <a:defRPr sz="1000">
          <a:solidFill>
            <a:schemeClr val="bg1"/>
          </a:solidFill>
          <a:latin typeface="+mn-lt"/>
        </a:defRPr>
      </a:lvl6pPr>
      <a:lvl7pPr marL="2971800" indent="-228600" algn="l" rtl="0" fontAlgn="base">
        <a:spcBef>
          <a:spcPct val="20000"/>
        </a:spcBef>
        <a:spcAft>
          <a:spcPct val="0"/>
        </a:spcAft>
        <a:buChar char="»"/>
        <a:defRPr sz="1000">
          <a:solidFill>
            <a:schemeClr val="bg1"/>
          </a:solidFill>
          <a:latin typeface="+mn-lt"/>
        </a:defRPr>
      </a:lvl7pPr>
      <a:lvl8pPr marL="3429000" indent="-228600" algn="l" rtl="0" fontAlgn="base">
        <a:spcBef>
          <a:spcPct val="20000"/>
        </a:spcBef>
        <a:spcAft>
          <a:spcPct val="0"/>
        </a:spcAft>
        <a:buChar char="»"/>
        <a:defRPr sz="1000">
          <a:solidFill>
            <a:schemeClr val="bg1"/>
          </a:solidFill>
          <a:latin typeface="+mn-lt"/>
        </a:defRPr>
      </a:lvl8pPr>
      <a:lvl9pPr marL="3886200" indent="-228600" algn="l" rtl="0" fontAlgn="base">
        <a:spcBef>
          <a:spcPct val="20000"/>
        </a:spcBef>
        <a:spcAft>
          <a:spcPct val="0"/>
        </a:spcAft>
        <a:buChar char="»"/>
        <a:defRPr sz="1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emf"/><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2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34.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1.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r>
              <a:rPr lang="en-GB" altLang="en-US" smtClean="0"/>
              <a:t>American Chemical Society</a:t>
            </a:r>
          </a:p>
        </p:txBody>
      </p:sp>
      <p:sp>
        <p:nvSpPr>
          <p:cNvPr id="5123" name="Rectangle 4"/>
          <p:cNvSpPr>
            <a:spLocks noGrp="1" noChangeArrowheads="1"/>
          </p:cNvSpPr>
          <p:nvPr>
            <p:ph type="ctrTitle"/>
          </p:nvPr>
        </p:nvSpPr>
        <p:spPr/>
        <p:txBody>
          <a:bodyPr/>
          <a:lstStyle/>
          <a:p>
            <a:pPr eaLnBrk="1" hangingPunct="1"/>
            <a:r>
              <a:rPr lang="en-GB" altLang="en-US" smtClean="0"/>
              <a:t>Northeast Tennessee Section of the ACS</a:t>
            </a:r>
          </a:p>
        </p:txBody>
      </p:sp>
      <p:sp>
        <p:nvSpPr>
          <p:cNvPr id="5124" name="Rectangle 5"/>
          <p:cNvSpPr>
            <a:spLocks noGrp="1" noChangeArrowheads="1"/>
          </p:cNvSpPr>
          <p:nvPr>
            <p:ph type="subTitle" idx="1"/>
          </p:nvPr>
        </p:nvSpPr>
        <p:spPr>
          <a:xfrm>
            <a:off x="827088" y="6092825"/>
            <a:ext cx="5329237" cy="288925"/>
          </a:xfrm>
        </p:spPr>
        <p:txBody>
          <a:bodyPr/>
          <a:lstStyle/>
          <a:p>
            <a:pPr eaLnBrk="1" hangingPunct="1"/>
            <a:r>
              <a:rPr lang="en-GB" altLang="en-US" smtClean="0"/>
              <a:t>Mary Engelman Jan 2017</a:t>
            </a:r>
          </a:p>
        </p:txBody>
      </p:sp>
      <p:pic>
        <p:nvPicPr>
          <p:cNvPr id="5125" name="Picture 9" descr="NETSACS logo 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850" y="1763713"/>
            <a:ext cx="17621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3487594"/>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r>
              <a:rPr lang="en-GB" altLang="en-US" smtClean="0"/>
              <a:t>American Chemical Society</a:t>
            </a:r>
          </a:p>
        </p:txBody>
      </p:sp>
      <p:sp>
        <p:nvSpPr>
          <p:cNvPr id="614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fld id="{909ACCCD-14C4-4D9A-8B63-E1FA2508582E}" type="slidenum">
              <a:rPr lang="en-GB" altLang="en-US" smtClean="0"/>
              <a:pPr>
                <a:spcBef>
                  <a:spcPct val="0"/>
                </a:spcBef>
                <a:spcAft>
                  <a:spcPct val="0"/>
                </a:spcAft>
                <a:buFontTx/>
                <a:buNone/>
              </a:pPr>
              <a:t>2</a:t>
            </a:fld>
            <a:endParaRPr lang="en-GB" altLang="en-US" smtClean="0"/>
          </a:p>
        </p:txBody>
      </p:sp>
      <p:sp>
        <p:nvSpPr>
          <p:cNvPr id="6148" name="Rectangle 4"/>
          <p:cNvSpPr>
            <a:spLocks noGrp="1" noChangeArrowheads="1"/>
          </p:cNvSpPr>
          <p:nvPr>
            <p:ph type="title"/>
          </p:nvPr>
        </p:nvSpPr>
        <p:spPr/>
        <p:txBody>
          <a:bodyPr/>
          <a:lstStyle/>
          <a:p>
            <a:pPr eaLnBrk="1" hangingPunct="1">
              <a:lnSpc>
                <a:spcPct val="100000"/>
              </a:lnSpc>
              <a:spcBef>
                <a:spcPct val="10000"/>
              </a:spcBef>
              <a:spcAft>
                <a:spcPct val="40000"/>
              </a:spcAft>
              <a:defRPr/>
            </a:pPr>
            <a:r>
              <a:rPr lang="en-GB" altLang="en-US" sz="2800" dirty="0">
                <a:solidFill>
                  <a:schemeClr val="accent2">
                    <a:lumMod val="75000"/>
                  </a:schemeClr>
                </a:solidFill>
                <a:ea typeface="+mn-ea"/>
                <a:cs typeface="+mn-cs"/>
              </a:rPr>
              <a:t>Overview of 4</a:t>
            </a:r>
            <a:r>
              <a:rPr lang="en-GB" altLang="en-US" sz="2800" baseline="30000" dirty="0">
                <a:solidFill>
                  <a:schemeClr val="accent2">
                    <a:lumMod val="75000"/>
                  </a:schemeClr>
                </a:solidFill>
                <a:ea typeface="+mn-ea"/>
                <a:cs typeface="+mn-cs"/>
              </a:rPr>
              <a:t>th</a:t>
            </a:r>
            <a:r>
              <a:rPr lang="en-GB" altLang="en-US" sz="2800" dirty="0">
                <a:solidFill>
                  <a:schemeClr val="accent2">
                    <a:lumMod val="75000"/>
                  </a:schemeClr>
                </a:solidFill>
                <a:ea typeface="+mn-ea"/>
                <a:cs typeface="+mn-cs"/>
              </a:rPr>
              <a:t> grade event</a:t>
            </a:r>
          </a:p>
        </p:txBody>
      </p:sp>
      <p:sp>
        <p:nvSpPr>
          <p:cNvPr id="6149" name="Rectangle 5"/>
          <p:cNvSpPr>
            <a:spLocks noGrp="1" noChangeArrowheads="1"/>
          </p:cNvSpPr>
          <p:nvPr>
            <p:ph type="body" idx="1"/>
          </p:nvPr>
        </p:nvSpPr>
        <p:spPr>
          <a:xfrm>
            <a:off x="803275" y="1557338"/>
            <a:ext cx="7859713" cy="4352925"/>
          </a:xfrm>
        </p:spPr>
        <p:txBody>
          <a:bodyPr/>
          <a:lstStyle/>
          <a:p>
            <a:pPr eaLnBrk="1" hangingPunct="1">
              <a:defRPr/>
            </a:pPr>
            <a:r>
              <a:rPr lang="en-GB" altLang="en-US" sz="2000" dirty="0"/>
              <a:t>2 day event—four sessions</a:t>
            </a:r>
          </a:p>
          <a:p>
            <a:pPr eaLnBrk="1" hangingPunct="1">
              <a:defRPr/>
            </a:pPr>
            <a:r>
              <a:rPr lang="en-GB" altLang="en-US" sz="2000" dirty="0"/>
              <a:t>Safety Always First</a:t>
            </a:r>
          </a:p>
          <a:p>
            <a:pPr eaLnBrk="1" hangingPunct="1">
              <a:defRPr/>
            </a:pPr>
            <a:r>
              <a:rPr lang="en-GB" altLang="en-US" sz="2000" dirty="0"/>
              <a:t>25 Booths-Get the children involved, Hands on Experience</a:t>
            </a:r>
          </a:p>
          <a:p>
            <a:pPr eaLnBrk="1" hangingPunct="1">
              <a:defRPr/>
            </a:pPr>
            <a:r>
              <a:rPr lang="en-GB" altLang="en-US" sz="2000" dirty="0"/>
              <a:t>8 Vendors</a:t>
            </a:r>
          </a:p>
          <a:p>
            <a:pPr eaLnBrk="1" hangingPunct="1">
              <a:defRPr/>
            </a:pPr>
            <a:r>
              <a:rPr lang="en-GB" altLang="en-US" sz="2000" dirty="0"/>
              <a:t>Mid Day Show each day</a:t>
            </a:r>
          </a:p>
          <a:p>
            <a:pPr eaLnBrk="1" hangingPunct="1">
              <a:defRPr/>
            </a:pPr>
            <a:r>
              <a:rPr lang="en-GB" altLang="en-US" sz="2000" dirty="0"/>
              <a:t>Refreshments for children</a:t>
            </a:r>
          </a:p>
          <a:p>
            <a:pPr eaLnBrk="1" hangingPunct="1">
              <a:defRPr/>
            </a:pPr>
            <a:r>
              <a:rPr lang="en-GB" altLang="en-US" sz="2000" dirty="0"/>
              <a:t>Gifts-each child gets a t-shirt and goody bag</a:t>
            </a:r>
          </a:p>
          <a:p>
            <a:pPr eaLnBrk="1" hangingPunct="1">
              <a:defRPr/>
            </a:pPr>
            <a:r>
              <a:rPr lang="en-GB" altLang="en-US" sz="2000" dirty="0"/>
              <a:t>Strong link to teachers</a:t>
            </a:r>
          </a:p>
          <a:p>
            <a:pPr eaLnBrk="1" hangingPunct="1">
              <a:defRPr/>
            </a:pPr>
            <a:r>
              <a:rPr lang="en-GB" altLang="en-US" sz="2000" dirty="0"/>
              <a:t>Follow-up after event-numerous letters from students-local section members go to schools</a:t>
            </a:r>
          </a:p>
          <a:p>
            <a:pPr marL="0" indent="0" eaLnBrk="1" hangingPunct="1">
              <a:buFontTx/>
              <a:buNone/>
              <a:defRPr/>
            </a:pPr>
            <a:endParaRPr lang="en-GB" altLang="en-US" sz="2000" dirty="0"/>
          </a:p>
        </p:txBody>
      </p:sp>
    </p:spTree>
    <p:extLst>
      <p:ext uri="{BB962C8B-B14F-4D97-AF65-F5344CB8AC3E}">
        <p14:creationId xmlns:p14="http://schemas.microsoft.com/office/powerpoint/2010/main" val="3461716698"/>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r>
              <a:rPr lang="en-GB" altLang="en-US" smtClean="0"/>
              <a:t>American Chemical Society</a:t>
            </a:r>
          </a:p>
        </p:txBody>
      </p:sp>
      <p:sp>
        <p:nvSpPr>
          <p:cNvPr id="717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fld id="{3B746CB2-6995-4AF6-86D6-8D802E1A5A4F}" type="slidenum">
              <a:rPr lang="en-GB" altLang="en-US" smtClean="0"/>
              <a:pPr>
                <a:spcBef>
                  <a:spcPct val="0"/>
                </a:spcBef>
                <a:spcAft>
                  <a:spcPct val="0"/>
                </a:spcAft>
                <a:buFontTx/>
                <a:buNone/>
              </a:pPr>
              <a:t>3</a:t>
            </a:fld>
            <a:endParaRPr lang="en-GB" altLang="en-US" smtClean="0"/>
          </a:p>
        </p:txBody>
      </p:sp>
      <p:sp>
        <p:nvSpPr>
          <p:cNvPr id="6148" name="Rectangle 4"/>
          <p:cNvSpPr>
            <a:spLocks noGrp="1" noChangeArrowheads="1"/>
          </p:cNvSpPr>
          <p:nvPr>
            <p:ph type="title"/>
          </p:nvPr>
        </p:nvSpPr>
        <p:spPr/>
        <p:txBody>
          <a:bodyPr/>
          <a:lstStyle/>
          <a:p>
            <a:pPr eaLnBrk="1" hangingPunct="1">
              <a:lnSpc>
                <a:spcPct val="100000"/>
              </a:lnSpc>
              <a:spcBef>
                <a:spcPct val="10000"/>
              </a:spcBef>
              <a:spcAft>
                <a:spcPct val="40000"/>
              </a:spcAft>
              <a:defRPr/>
            </a:pPr>
            <a:r>
              <a:rPr lang="en-GB" altLang="en-US" sz="2800" dirty="0">
                <a:solidFill>
                  <a:schemeClr val="accent2">
                    <a:lumMod val="75000"/>
                  </a:schemeClr>
                </a:solidFill>
                <a:ea typeface="+mn-ea"/>
                <a:cs typeface="+mn-cs"/>
              </a:rPr>
              <a:t>26 Years NCW 4</a:t>
            </a:r>
            <a:r>
              <a:rPr lang="en-GB" altLang="en-US" sz="2800" baseline="30000" dirty="0">
                <a:solidFill>
                  <a:schemeClr val="accent2">
                    <a:lumMod val="75000"/>
                  </a:schemeClr>
                </a:solidFill>
                <a:ea typeface="+mn-ea"/>
                <a:cs typeface="+mn-cs"/>
              </a:rPr>
              <a:t>th</a:t>
            </a:r>
            <a:r>
              <a:rPr lang="en-GB" altLang="en-US" sz="2800" dirty="0">
                <a:solidFill>
                  <a:schemeClr val="accent2">
                    <a:lumMod val="75000"/>
                  </a:schemeClr>
                </a:solidFill>
                <a:ea typeface="+mn-ea"/>
                <a:cs typeface="+mn-cs"/>
              </a:rPr>
              <a:t> Grader Event</a:t>
            </a:r>
          </a:p>
        </p:txBody>
      </p:sp>
      <p:sp>
        <p:nvSpPr>
          <p:cNvPr id="6149" name="Rectangle 5"/>
          <p:cNvSpPr>
            <a:spLocks noGrp="1" noChangeArrowheads="1"/>
          </p:cNvSpPr>
          <p:nvPr>
            <p:ph type="body" idx="1"/>
          </p:nvPr>
        </p:nvSpPr>
        <p:spPr>
          <a:xfrm>
            <a:off x="803275" y="1557338"/>
            <a:ext cx="7859713" cy="4352925"/>
          </a:xfrm>
        </p:spPr>
        <p:txBody>
          <a:bodyPr/>
          <a:lstStyle/>
          <a:p>
            <a:pPr eaLnBrk="1" hangingPunct="1">
              <a:defRPr/>
            </a:pPr>
            <a:r>
              <a:rPr lang="en-GB" altLang="en-US" sz="2000" dirty="0"/>
              <a:t>Planning is Key, we start planning 6 months in advance</a:t>
            </a:r>
          </a:p>
          <a:p>
            <a:pPr eaLnBrk="1" hangingPunct="1">
              <a:defRPr/>
            </a:pPr>
            <a:r>
              <a:rPr lang="en-GB" altLang="en-US" sz="2000" dirty="0"/>
              <a:t>Always followed the ACS NCW Theme</a:t>
            </a:r>
          </a:p>
          <a:p>
            <a:pPr eaLnBrk="1" hangingPunct="1">
              <a:defRPr/>
            </a:pPr>
            <a:r>
              <a:rPr lang="en-GB" altLang="en-US" sz="2000" dirty="0"/>
              <a:t>Local Companies, Universities, other professional organizations and more support (Eastman Chemical, ETSU Chemistry Dept., American Institute of Chemical Engineers, Airgas, and more)</a:t>
            </a:r>
          </a:p>
          <a:p>
            <a:pPr eaLnBrk="1" hangingPunct="1">
              <a:defRPr/>
            </a:pPr>
            <a:r>
              <a:rPr lang="en-GB" altLang="en-US" sz="2000" dirty="0"/>
              <a:t>Invite over 161 schools</a:t>
            </a:r>
          </a:p>
          <a:p>
            <a:pPr lvl="1" eaLnBrk="1" hangingPunct="1">
              <a:defRPr/>
            </a:pPr>
            <a:r>
              <a:rPr lang="en-GB" altLang="en-US" sz="2000" dirty="0"/>
              <a:t>Average Schools Respond 38% (62 Replies)</a:t>
            </a:r>
          </a:p>
          <a:p>
            <a:pPr lvl="1" eaLnBrk="1" hangingPunct="1">
              <a:defRPr/>
            </a:pPr>
            <a:r>
              <a:rPr lang="en-GB" altLang="en-US" sz="2000" dirty="0"/>
              <a:t>Average Accepted 40% (25 Schools)</a:t>
            </a:r>
          </a:p>
          <a:p>
            <a:pPr eaLnBrk="1" hangingPunct="1">
              <a:defRPr/>
            </a:pPr>
            <a:r>
              <a:rPr lang="en-GB" altLang="en-US" sz="2000" dirty="0"/>
              <a:t>Average attendees is 1400/year- 36,400 students over 26 years.</a:t>
            </a:r>
          </a:p>
          <a:p>
            <a:pPr marL="0" indent="0" eaLnBrk="1" hangingPunct="1">
              <a:buFontTx/>
              <a:buNone/>
              <a:defRPr/>
            </a:pPr>
            <a:endParaRPr lang="en-GB" altLang="en-US" sz="2000" dirty="0"/>
          </a:p>
        </p:txBody>
      </p:sp>
    </p:spTree>
    <p:extLst>
      <p:ext uri="{BB962C8B-B14F-4D97-AF65-F5344CB8AC3E}">
        <p14:creationId xmlns:p14="http://schemas.microsoft.com/office/powerpoint/2010/main" val="2775473459"/>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r>
              <a:rPr lang="en-GB" altLang="en-US" smtClean="0"/>
              <a:t>American Chemical Society</a:t>
            </a:r>
          </a:p>
        </p:txBody>
      </p:sp>
      <p:sp>
        <p:nvSpPr>
          <p:cNvPr id="819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fld id="{062C0B8A-160C-46B7-A50A-4977ABB3A215}" type="slidenum">
              <a:rPr lang="en-GB" altLang="en-US" smtClean="0"/>
              <a:pPr>
                <a:spcBef>
                  <a:spcPct val="0"/>
                </a:spcBef>
                <a:spcAft>
                  <a:spcPct val="0"/>
                </a:spcAft>
                <a:buFontTx/>
                <a:buNone/>
              </a:pPr>
              <a:t>4</a:t>
            </a:fld>
            <a:endParaRPr lang="en-GB" altLang="en-US" smtClean="0"/>
          </a:p>
        </p:txBody>
      </p:sp>
      <p:sp>
        <p:nvSpPr>
          <p:cNvPr id="7172" name="Rectangle 2"/>
          <p:cNvSpPr>
            <a:spLocks noGrp="1" noChangeArrowheads="1"/>
          </p:cNvSpPr>
          <p:nvPr>
            <p:ph type="title"/>
          </p:nvPr>
        </p:nvSpPr>
        <p:spPr/>
        <p:txBody>
          <a:bodyPr/>
          <a:lstStyle/>
          <a:p>
            <a:pPr eaLnBrk="1" hangingPunct="1">
              <a:defRPr/>
            </a:pPr>
            <a:r>
              <a:rPr lang="en-US" sz="2800" dirty="0">
                <a:solidFill>
                  <a:schemeClr val="accent2">
                    <a:lumMod val="75000"/>
                  </a:schemeClr>
                </a:solidFill>
                <a:cs typeface="Times New Roman" pitchFamily="18" charset="0"/>
              </a:rPr>
              <a:t>Do we help?: 4 </a:t>
            </a:r>
            <a:r>
              <a:rPr lang="en-US" sz="2800" dirty="0" err="1">
                <a:solidFill>
                  <a:schemeClr val="accent2">
                    <a:lumMod val="75000"/>
                  </a:schemeClr>
                </a:solidFill>
                <a:cs typeface="Times New Roman" pitchFamily="18" charset="0"/>
              </a:rPr>
              <a:t>yrs</a:t>
            </a:r>
            <a:r>
              <a:rPr lang="en-US" sz="2800" dirty="0">
                <a:solidFill>
                  <a:schemeClr val="accent2">
                    <a:lumMod val="75000"/>
                  </a:schemeClr>
                </a:solidFill>
                <a:cs typeface="Times New Roman" pitchFamily="18" charset="0"/>
              </a:rPr>
              <a:t> of statistics</a:t>
            </a:r>
            <a:endParaRPr lang="en-GB" altLang="en-US" sz="2800" dirty="0">
              <a:solidFill>
                <a:schemeClr val="accent2">
                  <a:lumMod val="75000"/>
                </a:schemeClr>
              </a:solidFill>
            </a:endParaRPr>
          </a:p>
        </p:txBody>
      </p:sp>
      <p:sp>
        <p:nvSpPr>
          <p:cNvPr id="8197" name="Text Box 4"/>
          <p:cNvSpPr txBox="1">
            <a:spLocks noChangeArrowheads="1"/>
          </p:cNvSpPr>
          <p:nvPr/>
        </p:nvSpPr>
        <p:spPr bwMode="auto">
          <a:xfrm>
            <a:off x="893763" y="1625600"/>
            <a:ext cx="1371600" cy="498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fontAlgn="base">
              <a:lnSpc>
                <a:spcPct val="140000"/>
              </a:lnSpc>
              <a:spcBef>
                <a:spcPct val="0"/>
              </a:spcBef>
              <a:spcAft>
                <a:spcPct val="0"/>
              </a:spcAft>
              <a:buFontTx/>
              <a:buNone/>
            </a:pPr>
            <a:r>
              <a:rPr lang="en-US" altLang="en-US" sz="2800" smtClean="0">
                <a:latin typeface="Times New Roman" pitchFamily="18" charset="0"/>
              </a:rPr>
              <a:t>Yes  No</a:t>
            </a:r>
            <a:endParaRPr lang="en-US" altLang="en-US" sz="3200" smtClean="0">
              <a:latin typeface="Times New Roman" pitchFamily="18" charset="0"/>
            </a:endParaRPr>
          </a:p>
          <a:p>
            <a:pPr fontAlgn="base">
              <a:lnSpc>
                <a:spcPct val="150000"/>
              </a:lnSpc>
              <a:spcBef>
                <a:spcPct val="0"/>
              </a:spcBef>
              <a:spcAft>
                <a:spcPct val="0"/>
              </a:spcAft>
              <a:buFontTx/>
              <a:buNone/>
            </a:pPr>
            <a:r>
              <a:rPr lang="en-US" altLang="en-US" sz="3200" smtClean="0">
                <a:latin typeface="Times New Roman" pitchFamily="18" charset="0"/>
              </a:rPr>
              <a:t>O     O</a:t>
            </a:r>
          </a:p>
          <a:p>
            <a:pPr fontAlgn="base">
              <a:lnSpc>
                <a:spcPct val="150000"/>
              </a:lnSpc>
              <a:spcBef>
                <a:spcPct val="0"/>
              </a:spcBef>
              <a:spcAft>
                <a:spcPct val="0"/>
              </a:spcAft>
              <a:buFontTx/>
              <a:buNone/>
            </a:pPr>
            <a:r>
              <a:rPr lang="en-US" altLang="en-US" sz="3200" smtClean="0">
                <a:latin typeface="Times New Roman" pitchFamily="18" charset="0"/>
              </a:rPr>
              <a:t>O     O</a:t>
            </a:r>
          </a:p>
          <a:p>
            <a:pPr fontAlgn="base">
              <a:lnSpc>
                <a:spcPct val="150000"/>
              </a:lnSpc>
              <a:spcBef>
                <a:spcPct val="0"/>
              </a:spcBef>
              <a:spcAft>
                <a:spcPct val="0"/>
              </a:spcAft>
              <a:buFontTx/>
              <a:buNone/>
            </a:pPr>
            <a:r>
              <a:rPr lang="en-US" altLang="en-US" sz="3200" smtClean="0">
                <a:latin typeface="Times New Roman" pitchFamily="18" charset="0"/>
              </a:rPr>
              <a:t>O     O</a:t>
            </a:r>
          </a:p>
          <a:p>
            <a:pPr fontAlgn="base">
              <a:lnSpc>
                <a:spcPct val="150000"/>
              </a:lnSpc>
              <a:spcBef>
                <a:spcPct val="0"/>
              </a:spcBef>
              <a:spcAft>
                <a:spcPct val="0"/>
              </a:spcAft>
              <a:buFontTx/>
              <a:buNone/>
            </a:pPr>
            <a:r>
              <a:rPr lang="en-US" altLang="en-US" sz="3200" smtClean="0">
                <a:latin typeface="Times New Roman" pitchFamily="18" charset="0"/>
              </a:rPr>
              <a:t>O     O</a:t>
            </a:r>
          </a:p>
          <a:p>
            <a:pPr fontAlgn="base">
              <a:lnSpc>
                <a:spcPct val="140000"/>
              </a:lnSpc>
              <a:spcBef>
                <a:spcPct val="0"/>
              </a:spcBef>
              <a:spcAft>
                <a:spcPct val="0"/>
              </a:spcAft>
              <a:buFontTx/>
              <a:buNone/>
            </a:pPr>
            <a:endParaRPr lang="en-US" altLang="en-US" sz="3200" smtClean="0">
              <a:latin typeface="Times New Roman" pitchFamily="18" charset="0"/>
            </a:endParaRPr>
          </a:p>
          <a:p>
            <a:pPr fontAlgn="base">
              <a:lnSpc>
                <a:spcPct val="140000"/>
              </a:lnSpc>
              <a:spcBef>
                <a:spcPct val="0"/>
              </a:spcBef>
              <a:spcAft>
                <a:spcPct val="0"/>
              </a:spcAft>
              <a:buFontTx/>
              <a:buNone/>
            </a:pPr>
            <a:r>
              <a:rPr lang="en-US" altLang="en-US" sz="3200" smtClean="0">
                <a:latin typeface="Symbol" pitchFamily="18" charset="2"/>
              </a:rPr>
              <a:t>  </a:t>
            </a:r>
          </a:p>
        </p:txBody>
      </p:sp>
      <p:sp>
        <p:nvSpPr>
          <p:cNvPr id="8198" name="Rectangle 3"/>
          <p:cNvSpPr txBox="1">
            <a:spLocks noChangeArrowheads="1"/>
          </p:cNvSpPr>
          <p:nvPr/>
        </p:nvSpPr>
        <p:spPr bwMode="auto">
          <a:xfrm>
            <a:off x="2341563" y="2205038"/>
            <a:ext cx="6694487"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2575" indent="-282575">
              <a:spcBef>
                <a:spcPct val="10000"/>
              </a:spcBef>
              <a:spcAft>
                <a:spcPct val="40000"/>
              </a:spcAft>
              <a:buChar char="•"/>
              <a:defRPr>
                <a:solidFill>
                  <a:srgbClr val="0054A6"/>
                </a:solidFill>
                <a:latin typeface="Arial" charset="0"/>
              </a:defRPr>
            </a:lvl1pPr>
            <a:lvl2pPr marL="684213" indent="-227013">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546225" indent="-174625">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fontAlgn="base">
              <a:lnSpc>
                <a:spcPct val="200000"/>
              </a:lnSpc>
              <a:spcBef>
                <a:spcPct val="20000"/>
              </a:spcBef>
              <a:spcAft>
                <a:spcPct val="0"/>
              </a:spcAft>
              <a:buClr>
                <a:srgbClr val="00B8E4"/>
              </a:buClr>
              <a:buSzPct val="125000"/>
              <a:buFontTx/>
              <a:buNone/>
            </a:pPr>
            <a:r>
              <a:rPr lang="en-US" altLang="en-US" sz="2400" smtClean="0"/>
              <a:t>I know what Chemistry is about</a:t>
            </a:r>
          </a:p>
          <a:p>
            <a:pPr fontAlgn="base">
              <a:lnSpc>
                <a:spcPct val="200000"/>
              </a:lnSpc>
              <a:spcBef>
                <a:spcPct val="20000"/>
              </a:spcBef>
              <a:spcAft>
                <a:spcPct val="0"/>
              </a:spcAft>
              <a:buClr>
                <a:srgbClr val="00B8E4"/>
              </a:buClr>
              <a:buSzPct val="125000"/>
              <a:buFontTx/>
              <a:buNone/>
            </a:pPr>
            <a:r>
              <a:rPr lang="en-US" altLang="en-US" sz="2400" smtClean="0"/>
              <a:t>I think chemistry helps me every day</a:t>
            </a:r>
          </a:p>
          <a:p>
            <a:pPr fontAlgn="base">
              <a:lnSpc>
                <a:spcPct val="200000"/>
              </a:lnSpc>
              <a:spcBef>
                <a:spcPct val="20000"/>
              </a:spcBef>
              <a:spcAft>
                <a:spcPct val="0"/>
              </a:spcAft>
              <a:buClr>
                <a:srgbClr val="00B8E4"/>
              </a:buClr>
              <a:buSzPct val="125000"/>
              <a:buFontTx/>
              <a:buNone/>
            </a:pPr>
            <a:r>
              <a:rPr lang="en-US" altLang="en-US" sz="2400" smtClean="0"/>
              <a:t>I plan to take more science in high school</a:t>
            </a:r>
          </a:p>
          <a:p>
            <a:pPr fontAlgn="base">
              <a:spcBef>
                <a:spcPct val="20000"/>
              </a:spcBef>
              <a:spcAft>
                <a:spcPct val="0"/>
              </a:spcAft>
              <a:buClr>
                <a:srgbClr val="00B8E4"/>
              </a:buClr>
              <a:buSzPct val="125000"/>
              <a:buFontTx/>
              <a:buNone/>
            </a:pPr>
            <a:r>
              <a:rPr lang="en-US" altLang="en-US" sz="2400" smtClean="0"/>
              <a:t>I would like to work for a company that</a:t>
            </a:r>
          </a:p>
          <a:p>
            <a:pPr fontAlgn="base">
              <a:spcBef>
                <a:spcPct val="20000"/>
              </a:spcBef>
              <a:spcAft>
                <a:spcPct val="0"/>
              </a:spcAft>
              <a:buClr>
                <a:srgbClr val="00B8E4"/>
              </a:buClr>
              <a:buSzPct val="125000"/>
              <a:buFontTx/>
              <a:buNone/>
            </a:pPr>
            <a:r>
              <a:rPr lang="en-US" altLang="en-US" sz="2400" smtClean="0"/>
              <a:t> does chemistry</a:t>
            </a:r>
          </a:p>
        </p:txBody>
      </p:sp>
    </p:spTree>
    <p:extLst>
      <p:ext uri="{BB962C8B-B14F-4D97-AF65-F5344CB8AC3E}">
        <p14:creationId xmlns:p14="http://schemas.microsoft.com/office/powerpoint/2010/main" val="3739310060"/>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r>
              <a:rPr lang="en-GB" altLang="en-US" smtClean="0"/>
              <a:t>American Chemical Society</a:t>
            </a:r>
          </a:p>
        </p:txBody>
      </p:sp>
      <p:sp>
        <p:nvSpPr>
          <p:cNvPr id="921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fld id="{AEF879F6-1C12-4878-8C80-D4AB2C2D755B}" type="slidenum">
              <a:rPr lang="en-GB" altLang="en-US" smtClean="0"/>
              <a:pPr>
                <a:spcBef>
                  <a:spcPct val="0"/>
                </a:spcBef>
                <a:spcAft>
                  <a:spcPct val="0"/>
                </a:spcAft>
                <a:buFontTx/>
                <a:buNone/>
              </a:pPr>
              <a:t>5</a:t>
            </a:fld>
            <a:endParaRPr lang="en-GB" altLang="en-US" smtClean="0"/>
          </a:p>
        </p:txBody>
      </p:sp>
      <p:sp>
        <p:nvSpPr>
          <p:cNvPr id="7172" name="Rectangle 2"/>
          <p:cNvSpPr>
            <a:spLocks noGrp="1" noChangeArrowheads="1"/>
          </p:cNvSpPr>
          <p:nvPr>
            <p:ph type="title"/>
          </p:nvPr>
        </p:nvSpPr>
        <p:spPr/>
        <p:txBody>
          <a:bodyPr/>
          <a:lstStyle/>
          <a:p>
            <a:pPr eaLnBrk="1" hangingPunct="1">
              <a:defRPr/>
            </a:pPr>
            <a:r>
              <a:rPr lang="en-US" sz="2800" dirty="0">
                <a:solidFill>
                  <a:schemeClr val="accent2">
                    <a:lumMod val="75000"/>
                  </a:schemeClr>
                </a:solidFill>
                <a:cs typeface="Times New Roman" pitchFamily="18" charset="0"/>
              </a:rPr>
              <a:t>What have we seen in the data?</a:t>
            </a:r>
            <a:endParaRPr lang="en-GB" altLang="en-US" sz="2800" dirty="0">
              <a:solidFill>
                <a:schemeClr val="accent2">
                  <a:lumMod val="75000"/>
                </a:schemeClr>
              </a:solidFill>
            </a:endParaRPr>
          </a:p>
        </p:txBody>
      </p:sp>
      <p:sp>
        <p:nvSpPr>
          <p:cNvPr id="9221" name="Rectangle 3"/>
          <p:cNvSpPr>
            <a:spLocks noGrp="1" noChangeArrowheads="1"/>
          </p:cNvSpPr>
          <p:nvPr>
            <p:ph type="body" idx="1"/>
          </p:nvPr>
        </p:nvSpPr>
        <p:spPr/>
        <p:txBody>
          <a:bodyPr/>
          <a:lstStyle/>
          <a:p>
            <a:pPr marL="285750" indent="-285750"/>
            <a:r>
              <a:rPr lang="en-US" altLang="en-US" smtClean="0"/>
              <a:t>NCW has had a positive impact</a:t>
            </a:r>
          </a:p>
          <a:p>
            <a:pPr lvl="1">
              <a:buFontTx/>
              <a:buChar char="•"/>
            </a:pPr>
            <a:r>
              <a:rPr lang="en-US" altLang="en-US" smtClean="0"/>
              <a:t>Students learn what chemistry is about</a:t>
            </a:r>
          </a:p>
          <a:p>
            <a:pPr lvl="1">
              <a:buFontTx/>
              <a:buChar char="•"/>
            </a:pPr>
            <a:r>
              <a:rPr lang="en-US" altLang="en-US" smtClean="0"/>
              <a:t>They  recognize that it helps them daily</a:t>
            </a:r>
          </a:p>
          <a:p>
            <a:pPr lvl="1">
              <a:buFontTx/>
              <a:buChar char="•"/>
            </a:pPr>
            <a:r>
              <a:rPr lang="en-US" altLang="en-US" smtClean="0"/>
              <a:t>Interest in working for a chemical company</a:t>
            </a:r>
          </a:p>
          <a:p>
            <a:pPr marL="285750" indent="-285750"/>
            <a:r>
              <a:rPr lang="en-US" altLang="en-US" smtClean="0"/>
              <a:t> &gt; 4500 Students polled.  </a:t>
            </a:r>
          </a:p>
          <a:p>
            <a:pPr marL="285750" indent="-285750"/>
            <a:r>
              <a:rPr lang="en-US" altLang="en-US" smtClean="0"/>
              <a:t> &gt; 1800 positively impacted</a:t>
            </a:r>
          </a:p>
          <a:p>
            <a:pPr marL="285750" indent="-285750"/>
            <a:r>
              <a:rPr lang="en-US" altLang="en-US" smtClean="0"/>
              <a:t>Some Factors:</a:t>
            </a:r>
          </a:p>
          <a:p>
            <a:pPr lvl="1">
              <a:buFontTx/>
              <a:buChar char="•"/>
            </a:pPr>
            <a:r>
              <a:rPr lang="en-US" altLang="en-US" smtClean="0"/>
              <a:t>No difference in responses based on Male/Female</a:t>
            </a:r>
          </a:p>
          <a:p>
            <a:pPr lvl="1">
              <a:buFontTx/>
              <a:buChar char="•"/>
            </a:pPr>
            <a:r>
              <a:rPr lang="en-US" altLang="en-US" smtClean="0"/>
              <a:t>Differences in responses across rural vs. city school systems</a:t>
            </a:r>
          </a:p>
        </p:txBody>
      </p:sp>
    </p:spTree>
    <p:extLst>
      <p:ext uri="{BB962C8B-B14F-4D97-AF65-F5344CB8AC3E}">
        <p14:creationId xmlns:p14="http://schemas.microsoft.com/office/powerpoint/2010/main" val="63621837"/>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p:cNvSpPr>
            <a:spLocks noChangeArrowheads="1"/>
          </p:cNvSpPr>
          <p:nvPr/>
        </p:nvSpPr>
        <p:spPr bwMode="auto">
          <a:xfrm>
            <a:off x="685800" y="152400"/>
            <a:ext cx="6853238" cy="646113"/>
          </a:xfrm>
          <a:prstGeom prst="rect">
            <a:avLst/>
          </a:prstGeom>
          <a:noFill/>
          <a:ln w="9525">
            <a:noFill/>
            <a:miter lim="800000"/>
            <a:headEnd/>
            <a:tailEnd/>
          </a:ln>
        </p:spPr>
        <p:txBody>
          <a:bodyPr wrap="none">
            <a:spAutoFit/>
          </a:bodyPr>
          <a:lstStyle/>
          <a:p>
            <a:pPr fontAlgn="base">
              <a:spcBef>
                <a:spcPct val="0"/>
              </a:spcBef>
              <a:spcAft>
                <a:spcPct val="0"/>
              </a:spcAft>
              <a:defRPr/>
            </a:pPr>
            <a:r>
              <a:rPr lang="en-US" sz="3600" b="1" dirty="0">
                <a:solidFill>
                  <a:srgbClr val="000000"/>
                </a:solidFill>
                <a:cs typeface="Times New Roman" pitchFamily="18" charset="0"/>
              </a:rPr>
              <a:t>Organization:  Public relations</a:t>
            </a:r>
            <a:endParaRPr lang="en-US" sz="3600" b="1" dirty="0">
              <a:solidFill>
                <a:srgbClr val="000000"/>
              </a:solidFill>
            </a:endParaRPr>
          </a:p>
        </p:txBody>
      </p:sp>
      <p:pic>
        <p:nvPicPr>
          <p:cNvPr id="123908" name="Picture 4" descr="E:\MX-2700N_20101123_110547_001.jpg"/>
          <p:cNvPicPr>
            <a:picLocks noChangeAspect="1" noChangeArrowheads="1"/>
          </p:cNvPicPr>
          <p:nvPr/>
        </p:nvPicPr>
        <p:blipFill>
          <a:blip r:embed="rId2">
            <a:extLst>
              <a:ext uri="{28A0092B-C50C-407E-A947-70E740481C1C}">
                <a14:useLocalDpi xmlns:a14="http://schemas.microsoft.com/office/drawing/2010/main" val="0"/>
              </a:ext>
            </a:extLst>
          </a:blip>
          <a:srcRect l="23158" t="2000" r="12865" b="12000"/>
          <a:stretch>
            <a:fillRect/>
          </a:stretch>
        </p:blipFill>
        <p:spPr bwMode="auto">
          <a:xfrm>
            <a:off x="2438400" y="685800"/>
            <a:ext cx="3276600" cy="566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6" name="Picture 2" descr="E:\MX-2700N_20101123_105857_001.jpg"/>
          <p:cNvPicPr>
            <a:picLocks noChangeAspect="1" noChangeArrowheads="1"/>
          </p:cNvPicPr>
          <p:nvPr/>
        </p:nvPicPr>
        <p:blipFill>
          <a:blip r:embed="rId3">
            <a:extLst>
              <a:ext uri="{28A0092B-C50C-407E-A947-70E740481C1C}">
                <a14:useLocalDpi xmlns:a14="http://schemas.microsoft.com/office/drawing/2010/main" val="0"/>
              </a:ext>
            </a:extLst>
          </a:blip>
          <a:srcRect l="16266" r="8133"/>
          <a:stretch>
            <a:fillRect/>
          </a:stretch>
        </p:blipFill>
        <p:spPr bwMode="auto">
          <a:xfrm>
            <a:off x="5745163" y="762000"/>
            <a:ext cx="3398837"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7" name="Picture 3" descr="E:\MX-2700N_20101123_110239_001.jpg"/>
          <p:cNvPicPr>
            <a:picLocks noChangeAspect="1" noChangeArrowheads="1"/>
          </p:cNvPicPr>
          <p:nvPr/>
        </p:nvPicPr>
        <p:blipFill>
          <a:blip r:embed="rId4">
            <a:extLst>
              <a:ext uri="{28A0092B-C50C-407E-A947-70E740481C1C}">
                <a14:useLocalDpi xmlns:a14="http://schemas.microsoft.com/office/drawing/2010/main" val="0"/>
              </a:ext>
            </a:extLst>
          </a:blip>
          <a:srcRect t="6641" r="12003" b="22133"/>
          <a:stretch>
            <a:fillRect/>
          </a:stretch>
        </p:blipFill>
        <p:spPr bwMode="auto">
          <a:xfrm>
            <a:off x="0" y="762000"/>
            <a:ext cx="4694238"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9" name="Picture 5" descr="E:\MX-2700N_20101123_110350_001.jpg"/>
          <p:cNvPicPr>
            <a:picLocks noChangeAspect="1" noChangeArrowheads="1"/>
          </p:cNvPicPr>
          <p:nvPr/>
        </p:nvPicPr>
        <p:blipFill>
          <a:blip r:embed="rId5" cstate="print">
            <a:extLst>
              <a:ext uri="{28A0092B-C50C-407E-A947-70E740481C1C}">
                <a14:useLocalDpi xmlns:a14="http://schemas.microsoft.com/office/drawing/2010/main" val="0"/>
              </a:ext>
            </a:extLst>
          </a:blip>
          <a:srcRect l="5859" r="8203" b="20941"/>
          <a:stretch>
            <a:fillRect/>
          </a:stretch>
        </p:blipFill>
        <p:spPr bwMode="auto">
          <a:xfrm>
            <a:off x="0" y="1436688"/>
            <a:ext cx="4578350" cy="542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0" name="Picture 6" descr="E:\MX-2700N_20101123_110447_001.jpg"/>
          <p:cNvPicPr>
            <a:picLocks noChangeAspect="1" noChangeArrowheads="1"/>
          </p:cNvPicPr>
          <p:nvPr/>
        </p:nvPicPr>
        <p:blipFill>
          <a:blip r:embed="rId6" cstate="print">
            <a:extLst>
              <a:ext uri="{28A0092B-C50C-407E-A947-70E740481C1C}">
                <a14:useLocalDpi xmlns:a14="http://schemas.microsoft.com/office/drawing/2010/main" val="0"/>
              </a:ext>
            </a:extLst>
          </a:blip>
          <a:srcRect l="-2344" r="2344" b="33687"/>
          <a:stretch>
            <a:fillRect/>
          </a:stretch>
        </p:blipFill>
        <p:spPr bwMode="auto">
          <a:xfrm>
            <a:off x="3816350" y="2309813"/>
            <a:ext cx="5327650" cy="454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851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123908"/>
                                        </p:tgtEl>
                                        <p:attrNameLst>
                                          <p:attrName>style.visibility</p:attrName>
                                        </p:attrNameLst>
                                      </p:cBhvr>
                                      <p:to>
                                        <p:strVal val="visible"/>
                                      </p:to>
                                    </p:set>
                                    <p:anim calcmode="lin" valueType="num">
                                      <p:cBhvr additive="base">
                                        <p:cTn id="7" dur="2000" fill="hold"/>
                                        <p:tgtEl>
                                          <p:spTgt spid="123908"/>
                                        </p:tgtEl>
                                        <p:attrNameLst>
                                          <p:attrName>ppt_x</p:attrName>
                                        </p:attrNameLst>
                                      </p:cBhvr>
                                      <p:tavLst>
                                        <p:tav tm="0">
                                          <p:val>
                                            <p:strVal val="#ppt_x"/>
                                          </p:val>
                                        </p:tav>
                                        <p:tav tm="100000">
                                          <p:val>
                                            <p:strVal val="#ppt_x"/>
                                          </p:val>
                                        </p:tav>
                                      </p:tavLst>
                                    </p:anim>
                                    <p:anim calcmode="lin" valueType="num">
                                      <p:cBhvr additive="base">
                                        <p:cTn id="8" dur="2000" fill="hold"/>
                                        <p:tgtEl>
                                          <p:spTgt spid="12390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000"/>
                            </p:stCondLst>
                            <p:childTnLst>
                              <p:par>
                                <p:cTn id="10" presetID="2" presetClass="entr" presetSubtype="2" fill="hold" nodeType="afterEffect">
                                  <p:stCondLst>
                                    <p:cond delay="0"/>
                                  </p:stCondLst>
                                  <p:childTnLst>
                                    <p:set>
                                      <p:cBhvr>
                                        <p:cTn id="11" dur="1" fill="hold">
                                          <p:stCondLst>
                                            <p:cond delay="0"/>
                                          </p:stCondLst>
                                        </p:cTn>
                                        <p:tgtEl>
                                          <p:spTgt spid="123906"/>
                                        </p:tgtEl>
                                        <p:attrNameLst>
                                          <p:attrName>style.visibility</p:attrName>
                                        </p:attrNameLst>
                                      </p:cBhvr>
                                      <p:to>
                                        <p:strVal val="visible"/>
                                      </p:to>
                                    </p:set>
                                    <p:anim calcmode="lin" valueType="num">
                                      <p:cBhvr additive="base">
                                        <p:cTn id="12" dur="2000" fill="hold"/>
                                        <p:tgtEl>
                                          <p:spTgt spid="123906"/>
                                        </p:tgtEl>
                                        <p:attrNameLst>
                                          <p:attrName>ppt_x</p:attrName>
                                        </p:attrNameLst>
                                      </p:cBhvr>
                                      <p:tavLst>
                                        <p:tav tm="0">
                                          <p:val>
                                            <p:strVal val="1+#ppt_w/2"/>
                                          </p:val>
                                        </p:tav>
                                        <p:tav tm="100000">
                                          <p:val>
                                            <p:strVal val="#ppt_x"/>
                                          </p:val>
                                        </p:tav>
                                      </p:tavLst>
                                    </p:anim>
                                    <p:anim calcmode="lin" valueType="num">
                                      <p:cBhvr additive="base">
                                        <p:cTn id="13" dur="2000" fill="hold"/>
                                        <p:tgtEl>
                                          <p:spTgt spid="123906"/>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4000"/>
                            </p:stCondLst>
                            <p:childTnLst>
                              <p:par>
                                <p:cTn id="15" presetID="2" presetClass="entr" presetSubtype="8" fill="hold" nodeType="afterEffect">
                                  <p:stCondLst>
                                    <p:cond delay="0"/>
                                  </p:stCondLst>
                                  <p:childTnLst>
                                    <p:set>
                                      <p:cBhvr>
                                        <p:cTn id="16" dur="1" fill="hold">
                                          <p:stCondLst>
                                            <p:cond delay="0"/>
                                          </p:stCondLst>
                                        </p:cTn>
                                        <p:tgtEl>
                                          <p:spTgt spid="123907"/>
                                        </p:tgtEl>
                                        <p:attrNameLst>
                                          <p:attrName>style.visibility</p:attrName>
                                        </p:attrNameLst>
                                      </p:cBhvr>
                                      <p:to>
                                        <p:strVal val="visible"/>
                                      </p:to>
                                    </p:set>
                                    <p:anim calcmode="lin" valueType="num">
                                      <p:cBhvr additive="base">
                                        <p:cTn id="17" dur="2000" fill="hold"/>
                                        <p:tgtEl>
                                          <p:spTgt spid="123907"/>
                                        </p:tgtEl>
                                        <p:attrNameLst>
                                          <p:attrName>ppt_x</p:attrName>
                                        </p:attrNameLst>
                                      </p:cBhvr>
                                      <p:tavLst>
                                        <p:tav tm="0">
                                          <p:val>
                                            <p:strVal val="0-#ppt_w/2"/>
                                          </p:val>
                                        </p:tav>
                                        <p:tav tm="100000">
                                          <p:val>
                                            <p:strVal val="#ppt_x"/>
                                          </p:val>
                                        </p:tav>
                                      </p:tavLst>
                                    </p:anim>
                                    <p:anim calcmode="lin" valueType="num">
                                      <p:cBhvr additive="base">
                                        <p:cTn id="18" dur="2000" fill="hold"/>
                                        <p:tgtEl>
                                          <p:spTgt spid="123907"/>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6000"/>
                            </p:stCondLst>
                            <p:childTnLst>
                              <p:par>
                                <p:cTn id="20" presetID="2" presetClass="entr" presetSubtype="4" fill="hold" nodeType="afterEffect">
                                  <p:stCondLst>
                                    <p:cond delay="0"/>
                                  </p:stCondLst>
                                  <p:childTnLst>
                                    <p:set>
                                      <p:cBhvr>
                                        <p:cTn id="21" dur="1" fill="hold">
                                          <p:stCondLst>
                                            <p:cond delay="0"/>
                                          </p:stCondLst>
                                        </p:cTn>
                                        <p:tgtEl>
                                          <p:spTgt spid="123909"/>
                                        </p:tgtEl>
                                        <p:attrNameLst>
                                          <p:attrName>style.visibility</p:attrName>
                                        </p:attrNameLst>
                                      </p:cBhvr>
                                      <p:to>
                                        <p:strVal val="visible"/>
                                      </p:to>
                                    </p:set>
                                    <p:anim calcmode="lin" valueType="num">
                                      <p:cBhvr additive="base">
                                        <p:cTn id="22" dur="2000" fill="hold"/>
                                        <p:tgtEl>
                                          <p:spTgt spid="123909"/>
                                        </p:tgtEl>
                                        <p:attrNameLst>
                                          <p:attrName>ppt_x</p:attrName>
                                        </p:attrNameLst>
                                      </p:cBhvr>
                                      <p:tavLst>
                                        <p:tav tm="0">
                                          <p:val>
                                            <p:strVal val="#ppt_x"/>
                                          </p:val>
                                        </p:tav>
                                        <p:tav tm="100000">
                                          <p:val>
                                            <p:strVal val="#ppt_x"/>
                                          </p:val>
                                        </p:tav>
                                      </p:tavLst>
                                    </p:anim>
                                    <p:anim calcmode="lin" valueType="num">
                                      <p:cBhvr additive="base">
                                        <p:cTn id="23" dur="2000" fill="hold"/>
                                        <p:tgtEl>
                                          <p:spTgt spid="123909"/>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8000"/>
                            </p:stCondLst>
                            <p:childTnLst>
                              <p:par>
                                <p:cTn id="25" presetID="2" presetClass="entr" presetSubtype="2" fill="hold" nodeType="afterEffect">
                                  <p:stCondLst>
                                    <p:cond delay="0"/>
                                  </p:stCondLst>
                                  <p:childTnLst>
                                    <p:set>
                                      <p:cBhvr>
                                        <p:cTn id="26" dur="1" fill="hold">
                                          <p:stCondLst>
                                            <p:cond delay="0"/>
                                          </p:stCondLst>
                                        </p:cTn>
                                        <p:tgtEl>
                                          <p:spTgt spid="123910"/>
                                        </p:tgtEl>
                                        <p:attrNameLst>
                                          <p:attrName>style.visibility</p:attrName>
                                        </p:attrNameLst>
                                      </p:cBhvr>
                                      <p:to>
                                        <p:strVal val="visible"/>
                                      </p:to>
                                    </p:set>
                                    <p:anim calcmode="lin" valueType="num">
                                      <p:cBhvr additive="base">
                                        <p:cTn id="27" dur="1000" fill="hold"/>
                                        <p:tgtEl>
                                          <p:spTgt spid="123910"/>
                                        </p:tgtEl>
                                        <p:attrNameLst>
                                          <p:attrName>ppt_x</p:attrName>
                                        </p:attrNameLst>
                                      </p:cBhvr>
                                      <p:tavLst>
                                        <p:tav tm="0">
                                          <p:val>
                                            <p:strVal val="1+#ppt_w/2"/>
                                          </p:val>
                                        </p:tav>
                                        <p:tav tm="100000">
                                          <p:val>
                                            <p:strVal val="#ppt_x"/>
                                          </p:val>
                                        </p:tav>
                                      </p:tavLst>
                                    </p:anim>
                                    <p:anim calcmode="lin" valueType="num">
                                      <p:cBhvr additive="base">
                                        <p:cTn id="28" dur="1000" fill="hold"/>
                                        <p:tgtEl>
                                          <p:spTgt spid="1239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68313" y="319088"/>
            <a:ext cx="5543550" cy="944562"/>
          </a:xfrm>
        </p:spPr>
        <p:txBody>
          <a:bodyPr/>
          <a:lstStyle/>
          <a:p>
            <a:pPr eaLnBrk="1" hangingPunct="1"/>
            <a:r>
              <a:rPr lang="en-GB" altLang="en-US" smtClean="0"/>
              <a:t>This is why we do NCW</a:t>
            </a:r>
          </a:p>
        </p:txBody>
      </p:sp>
      <p:sp>
        <p:nvSpPr>
          <p:cNvPr id="11267" name="Rectangle 4"/>
          <p:cNvSpPr>
            <a:spLocks noChangeArrowheads="1"/>
          </p:cNvSpPr>
          <p:nvPr/>
        </p:nvSpPr>
        <p:spPr bwMode="auto">
          <a:xfrm flipV="1">
            <a:off x="0" y="1363663"/>
            <a:ext cx="9144000" cy="142875"/>
          </a:xfrm>
          <a:prstGeom prst="rect">
            <a:avLst/>
          </a:prstGeom>
          <a:solidFill>
            <a:srgbClr val="FFCE3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endParaRPr lang="en-US" altLang="en-US" smtClean="0">
              <a:solidFill>
                <a:srgbClr val="000000"/>
              </a:solidFill>
            </a:endParaRPr>
          </a:p>
        </p:txBody>
      </p:sp>
      <p:pic>
        <p:nvPicPr>
          <p:cNvPr id="7" name="Picture 7" descr="D:\-Best- Shots of 2002\NETS 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541463"/>
            <a:ext cx="8447087"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260036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0" name="TextBox 2"/>
          <p:cNvSpPr txBox="1">
            <a:spLocks noChangeArrowheads="1"/>
          </p:cNvSpPr>
          <p:nvPr/>
        </p:nvSpPr>
        <p:spPr bwMode="auto">
          <a:xfrm>
            <a:off x="2573338" y="3209925"/>
            <a:ext cx="754062"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385763">
              <a:defRPr/>
            </a:pPr>
            <a:endParaRPr lang="en-US" altLang="en-US" sz="760" kern="0">
              <a:solidFill>
                <a:prstClr val="black"/>
              </a:solidFill>
              <a:ea typeface="ＭＳ Ｐゴシック" charset="-128"/>
              <a:cs typeface="ＭＳ Ｐゴシック" charset="-128"/>
            </a:endParaRPr>
          </a:p>
        </p:txBody>
      </p:sp>
      <p:sp>
        <p:nvSpPr>
          <p:cNvPr id="3075" name="Title 4"/>
          <p:cNvSpPr>
            <a:spLocks noGrp="1"/>
          </p:cNvSpPr>
          <p:nvPr>
            <p:ph type="title"/>
          </p:nvPr>
        </p:nvSpPr>
        <p:spPr>
          <a:xfrm>
            <a:off x="457200" y="333375"/>
            <a:ext cx="5975350" cy="708025"/>
          </a:xfrm>
        </p:spPr>
        <p:txBody>
          <a:bodyPr/>
          <a:lstStyle/>
          <a:p>
            <a:pPr algn="ctr"/>
            <a:r>
              <a:rPr lang="en-US" altLang="en-US" sz="4400" smtClean="0">
                <a:solidFill>
                  <a:srgbClr val="FF0000"/>
                </a:solidFill>
              </a:rPr>
              <a:t>ChemLuminary Award</a:t>
            </a:r>
          </a:p>
        </p:txBody>
      </p:sp>
      <p:sp>
        <p:nvSpPr>
          <p:cNvPr id="15" name="Rectangle 4"/>
          <p:cNvSpPr txBox="1">
            <a:spLocks noChangeArrowheads="1"/>
          </p:cNvSpPr>
          <p:nvPr/>
        </p:nvSpPr>
        <p:spPr bwMode="auto">
          <a:xfrm>
            <a:off x="817563" y="1341438"/>
            <a:ext cx="7715250" cy="355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gn="l" rtl="0" eaLnBrk="0" fontAlgn="base" hangingPunct="0">
              <a:lnSpc>
                <a:spcPct val="90000"/>
              </a:lnSpc>
              <a:spcBef>
                <a:spcPct val="0"/>
              </a:spcBef>
              <a:spcAft>
                <a:spcPct val="0"/>
              </a:spcAft>
              <a:defRPr sz="2600" b="1">
                <a:solidFill>
                  <a:srgbClr val="0054A6"/>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a:lstStyle>
          <a:p>
            <a:pPr algn="ctr" eaLnBrk="1" hangingPunct="1">
              <a:defRPr/>
            </a:pPr>
            <a:r>
              <a:rPr lang="en-GB" altLang="en-US" sz="5400" kern="0" dirty="0"/>
              <a:t>ACS Climate Science Toolkit-Based Activities</a:t>
            </a:r>
            <a:br>
              <a:rPr lang="en-GB" altLang="en-US" sz="5400" kern="0" dirty="0"/>
            </a:br>
            <a:r>
              <a:rPr lang="en-GB" altLang="en-US" sz="5400" kern="0" dirty="0"/>
              <a:t> </a:t>
            </a:r>
            <a:r>
              <a:rPr lang="en-GB" altLang="en-US" sz="4400" kern="0" dirty="0"/>
              <a:t>of the DFW Local Section.</a:t>
            </a:r>
          </a:p>
        </p:txBody>
      </p:sp>
      <p:sp>
        <p:nvSpPr>
          <p:cNvPr id="18" name="Rectangle 4"/>
          <p:cNvSpPr txBox="1">
            <a:spLocks noChangeArrowheads="1"/>
          </p:cNvSpPr>
          <p:nvPr/>
        </p:nvSpPr>
        <p:spPr bwMode="auto">
          <a:xfrm>
            <a:off x="323850" y="1744663"/>
            <a:ext cx="8423275"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gn="l" rtl="0" eaLnBrk="0" fontAlgn="base" hangingPunct="0">
              <a:lnSpc>
                <a:spcPct val="90000"/>
              </a:lnSpc>
              <a:spcBef>
                <a:spcPct val="0"/>
              </a:spcBef>
              <a:spcAft>
                <a:spcPct val="0"/>
              </a:spcAft>
              <a:defRPr sz="3200" b="0">
                <a:solidFill>
                  <a:schemeClr val="bg1"/>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a:lstStyle>
          <a:p>
            <a:pPr algn="ctr" eaLnBrk="1" hangingPunct="1">
              <a:defRPr/>
            </a:pPr>
            <a:r>
              <a:rPr lang="en-GB" altLang="en-US" sz="5400" b="1" kern="0" dirty="0">
                <a:solidFill>
                  <a:srgbClr val="FFFFFF"/>
                </a:solidFill>
              </a:rPr>
              <a:t>ACS Climate Science Toolkit-Based Activities</a:t>
            </a:r>
            <a:br>
              <a:rPr lang="en-GB" altLang="en-US" sz="5400" b="1" kern="0" dirty="0">
                <a:solidFill>
                  <a:srgbClr val="FFFFFF"/>
                </a:solidFill>
              </a:rPr>
            </a:br>
            <a:r>
              <a:rPr lang="en-GB" altLang="en-US" sz="5400" b="1" kern="0" dirty="0">
                <a:solidFill>
                  <a:srgbClr val="FFFFFF"/>
                </a:solidFill>
              </a:rPr>
              <a:t> </a:t>
            </a:r>
            <a:r>
              <a:rPr lang="en-GB" altLang="en-US" sz="4400" b="1" kern="0" dirty="0">
                <a:solidFill>
                  <a:srgbClr val="FFFFFF"/>
                </a:solidFill>
              </a:rPr>
              <a:t>of the DFW Local Section</a:t>
            </a:r>
          </a:p>
        </p:txBody>
      </p:sp>
      <p:sp>
        <p:nvSpPr>
          <p:cNvPr id="20" name="Rectangle 5"/>
          <p:cNvSpPr txBox="1">
            <a:spLocks noChangeArrowheads="1"/>
          </p:cNvSpPr>
          <p:nvPr/>
        </p:nvSpPr>
        <p:spPr bwMode="auto">
          <a:xfrm>
            <a:off x="1131888" y="4646613"/>
            <a:ext cx="71120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342900" indent="-342900" algn="l" rtl="0" eaLnBrk="0" fontAlgn="base" hangingPunct="0">
              <a:spcBef>
                <a:spcPct val="20000"/>
              </a:spcBef>
              <a:spcAft>
                <a:spcPct val="0"/>
              </a:spcAft>
              <a:buChar char="•"/>
              <a:defRPr>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400">
                <a:solidFill>
                  <a:schemeClr val="bg1"/>
                </a:solidFill>
                <a:latin typeface="+mn-lt"/>
              </a:defRPr>
            </a:lvl3pPr>
            <a:lvl4pPr marL="1600200" indent="-228600" algn="l" rtl="0" eaLnBrk="0" fontAlgn="base" hangingPunct="0">
              <a:spcBef>
                <a:spcPct val="20000"/>
              </a:spcBef>
              <a:spcAft>
                <a:spcPct val="0"/>
              </a:spcAft>
              <a:buChar char="–"/>
              <a:defRPr sz="1200">
                <a:solidFill>
                  <a:schemeClr val="bg1"/>
                </a:solidFill>
                <a:latin typeface="+mn-lt"/>
              </a:defRPr>
            </a:lvl4pPr>
            <a:lvl5pPr marL="2057400" indent="-228600" algn="l" rtl="0" eaLnBrk="0" fontAlgn="base" hangingPunct="0">
              <a:spcBef>
                <a:spcPct val="20000"/>
              </a:spcBef>
              <a:spcAft>
                <a:spcPct val="0"/>
              </a:spcAft>
              <a:buChar char="»"/>
              <a:defRPr sz="1000">
                <a:solidFill>
                  <a:schemeClr val="bg1"/>
                </a:solidFill>
                <a:latin typeface="+mn-lt"/>
              </a:defRPr>
            </a:lvl5pPr>
            <a:lvl6pPr marL="2514600" indent="-228600" algn="l" rtl="0" fontAlgn="base">
              <a:spcBef>
                <a:spcPct val="20000"/>
              </a:spcBef>
              <a:spcAft>
                <a:spcPct val="0"/>
              </a:spcAft>
              <a:buChar char="»"/>
              <a:defRPr sz="1000">
                <a:solidFill>
                  <a:schemeClr val="bg1"/>
                </a:solidFill>
                <a:latin typeface="+mn-lt"/>
              </a:defRPr>
            </a:lvl6pPr>
            <a:lvl7pPr marL="2971800" indent="-228600" algn="l" rtl="0" fontAlgn="base">
              <a:spcBef>
                <a:spcPct val="20000"/>
              </a:spcBef>
              <a:spcAft>
                <a:spcPct val="0"/>
              </a:spcAft>
              <a:buChar char="»"/>
              <a:defRPr sz="1000">
                <a:solidFill>
                  <a:schemeClr val="bg1"/>
                </a:solidFill>
                <a:latin typeface="+mn-lt"/>
              </a:defRPr>
            </a:lvl7pPr>
            <a:lvl8pPr marL="3429000" indent="-228600" algn="l" rtl="0" fontAlgn="base">
              <a:spcBef>
                <a:spcPct val="20000"/>
              </a:spcBef>
              <a:spcAft>
                <a:spcPct val="0"/>
              </a:spcAft>
              <a:buChar char="»"/>
              <a:defRPr sz="1000">
                <a:solidFill>
                  <a:schemeClr val="bg1"/>
                </a:solidFill>
                <a:latin typeface="+mn-lt"/>
              </a:defRPr>
            </a:lvl8pPr>
            <a:lvl9pPr marL="3886200" indent="-228600" algn="l" rtl="0" fontAlgn="base">
              <a:spcBef>
                <a:spcPct val="20000"/>
              </a:spcBef>
              <a:spcAft>
                <a:spcPct val="0"/>
              </a:spcAft>
              <a:buChar char="»"/>
              <a:defRPr sz="1000">
                <a:solidFill>
                  <a:schemeClr val="bg1"/>
                </a:solidFill>
                <a:latin typeface="+mn-lt"/>
              </a:defRPr>
            </a:lvl9pPr>
          </a:lstStyle>
          <a:p>
            <a:pPr marL="0" indent="0" algn="ctr" eaLnBrk="1" hangingPunct="1">
              <a:buFontTx/>
              <a:buNone/>
              <a:defRPr/>
            </a:pPr>
            <a:r>
              <a:rPr lang="en-GB" altLang="en-US" sz="1600" b="1" kern="0" dirty="0">
                <a:solidFill>
                  <a:srgbClr val="FFFFFF"/>
                </a:solidFill>
              </a:rPr>
              <a:t>Reporter:  R. G. (Bob) Landolt</a:t>
            </a:r>
          </a:p>
          <a:p>
            <a:pPr marL="0" indent="0" algn="ctr" eaLnBrk="1" hangingPunct="1">
              <a:buFontTx/>
              <a:buNone/>
              <a:defRPr/>
            </a:pPr>
            <a:r>
              <a:rPr lang="en-GB" altLang="en-US" sz="1600" b="1" kern="0" dirty="0">
                <a:solidFill>
                  <a:srgbClr val="FFFFFF"/>
                </a:solidFill>
              </a:rPr>
              <a:t>Emeritus Professor of Chemistry</a:t>
            </a:r>
          </a:p>
          <a:p>
            <a:pPr marL="0" indent="0" algn="ctr" eaLnBrk="1" hangingPunct="1">
              <a:buFontTx/>
              <a:buNone/>
              <a:defRPr/>
            </a:pPr>
            <a:r>
              <a:rPr lang="en-GB" altLang="en-US" sz="1600" b="1" kern="0" dirty="0">
                <a:solidFill>
                  <a:srgbClr val="FFFFFF"/>
                </a:solidFill>
              </a:rPr>
              <a:t>Texas Wesleyan University</a:t>
            </a:r>
          </a:p>
        </p:txBody>
      </p:sp>
    </p:spTree>
    <p:extLst>
      <p:ext uri="{BB962C8B-B14F-4D97-AF65-F5344CB8AC3E}">
        <p14:creationId xmlns:p14="http://schemas.microsoft.com/office/powerpoint/2010/main" val="36306310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a:solidFill>
                  <a:schemeClr val="bg1"/>
                </a:solidFill>
                <a:latin typeface="Arial" charset="0"/>
              </a:defRPr>
            </a:lvl1pPr>
            <a:lvl2pPr marL="742950" indent="-285750">
              <a:spcBef>
                <a:spcPct val="20000"/>
              </a:spcBef>
              <a:buChar char="–"/>
              <a:defRPr sz="1600">
                <a:solidFill>
                  <a:schemeClr val="bg1"/>
                </a:solidFill>
                <a:latin typeface="Arial" charset="0"/>
              </a:defRPr>
            </a:lvl2pPr>
            <a:lvl3pPr marL="1143000" indent="-228600">
              <a:spcBef>
                <a:spcPct val="20000"/>
              </a:spcBef>
              <a:buChar char="•"/>
              <a:defRPr sz="1400">
                <a:solidFill>
                  <a:schemeClr val="bg1"/>
                </a:solidFill>
                <a:latin typeface="Arial" charset="0"/>
              </a:defRPr>
            </a:lvl3pPr>
            <a:lvl4pPr marL="1600200" indent="-228600">
              <a:spcBef>
                <a:spcPct val="20000"/>
              </a:spcBef>
              <a:buChar char="–"/>
              <a:defRPr sz="1200">
                <a:solidFill>
                  <a:schemeClr val="bg1"/>
                </a:solidFill>
                <a:latin typeface="Arial" charset="0"/>
              </a:defRPr>
            </a:lvl4pPr>
            <a:lvl5pPr marL="2057400" indent="-228600">
              <a:spcBef>
                <a:spcPct val="20000"/>
              </a:spcBef>
              <a:buChar char="»"/>
              <a:defRPr sz="1000">
                <a:solidFill>
                  <a:schemeClr val="bg1"/>
                </a:solidFill>
                <a:latin typeface="Arial" charset="0"/>
              </a:defRPr>
            </a:lvl5pPr>
            <a:lvl6pPr marL="2514600" indent="-228600" eaLnBrk="0" fontAlgn="base" hangingPunct="0">
              <a:spcBef>
                <a:spcPct val="20000"/>
              </a:spcBef>
              <a:spcAft>
                <a:spcPct val="0"/>
              </a:spcAft>
              <a:buChar char="»"/>
              <a:defRPr sz="1000">
                <a:solidFill>
                  <a:schemeClr val="bg1"/>
                </a:solidFill>
                <a:latin typeface="Arial" charset="0"/>
              </a:defRPr>
            </a:lvl6pPr>
            <a:lvl7pPr marL="2971800" indent="-228600" eaLnBrk="0" fontAlgn="base" hangingPunct="0">
              <a:spcBef>
                <a:spcPct val="20000"/>
              </a:spcBef>
              <a:spcAft>
                <a:spcPct val="0"/>
              </a:spcAft>
              <a:buChar char="»"/>
              <a:defRPr sz="1000">
                <a:solidFill>
                  <a:schemeClr val="bg1"/>
                </a:solidFill>
                <a:latin typeface="Arial" charset="0"/>
              </a:defRPr>
            </a:lvl7pPr>
            <a:lvl8pPr marL="3429000" indent="-228600" eaLnBrk="0" fontAlgn="base" hangingPunct="0">
              <a:spcBef>
                <a:spcPct val="20000"/>
              </a:spcBef>
              <a:spcAft>
                <a:spcPct val="0"/>
              </a:spcAft>
              <a:buChar char="»"/>
              <a:defRPr sz="1000">
                <a:solidFill>
                  <a:schemeClr val="bg1"/>
                </a:solidFill>
                <a:latin typeface="Arial" charset="0"/>
              </a:defRPr>
            </a:lvl8pPr>
            <a:lvl9pPr marL="3886200" indent="-228600" eaLnBrk="0" fontAlgn="base" hangingPunct="0">
              <a:spcBef>
                <a:spcPct val="20000"/>
              </a:spcBef>
              <a:spcAft>
                <a:spcPct val="0"/>
              </a:spcAft>
              <a:buChar char="»"/>
              <a:defRPr sz="1000">
                <a:solidFill>
                  <a:schemeClr val="bg1"/>
                </a:solidFill>
                <a:latin typeface="Arial" charset="0"/>
              </a:defRPr>
            </a:lvl9pPr>
          </a:lstStyle>
          <a:p>
            <a:pPr>
              <a:spcBef>
                <a:spcPct val="0"/>
              </a:spcBef>
              <a:buFontTx/>
              <a:buNone/>
            </a:pPr>
            <a:fld id="{7C6427EB-4457-47E1-A6DC-BB8DDBE4C0B2}" type="slidenum">
              <a:rPr lang="en-GB" altLang="en-US" smtClean="0">
                <a:solidFill>
                  <a:srgbClr val="FFFFFF"/>
                </a:solidFill>
              </a:rPr>
              <a:pPr>
                <a:spcBef>
                  <a:spcPct val="0"/>
                </a:spcBef>
                <a:buFontTx/>
                <a:buNone/>
              </a:pPr>
              <a:t>9</a:t>
            </a:fld>
            <a:endParaRPr lang="en-GB" altLang="en-US" smtClean="0">
              <a:solidFill>
                <a:srgbClr val="FFFFFF"/>
              </a:solidFill>
            </a:endParaRPr>
          </a:p>
        </p:txBody>
      </p:sp>
      <p:sp>
        <p:nvSpPr>
          <p:cNvPr id="4099"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a:solidFill>
                  <a:schemeClr val="bg1"/>
                </a:solidFill>
                <a:latin typeface="Arial" charset="0"/>
              </a:defRPr>
            </a:lvl1pPr>
            <a:lvl2pPr marL="742950" indent="-285750">
              <a:spcBef>
                <a:spcPct val="20000"/>
              </a:spcBef>
              <a:buChar char="–"/>
              <a:defRPr sz="1600">
                <a:solidFill>
                  <a:schemeClr val="bg1"/>
                </a:solidFill>
                <a:latin typeface="Arial" charset="0"/>
              </a:defRPr>
            </a:lvl2pPr>
            <a:lvl3pPr marL="1143000" indent="-228600">
              <a:spcBef>
                <a:spcPct val="20000"/>
              </a:spcBef>
              <a:buChar char="•"/>
              <a:defRPr sz="1400">
                <a:solidFill>
                  <a:schemeClr val="bg1"/>
                </a:solidFill>
                <a:latin typeface="Arial" charset="0"/>
              </a:defRPr>
            </a:lvl3pPr>
            <a:lvl4pPr marL="1600200" indent="-228600">
              <a:spcBef>
                <a:spcPct val="20000"/>
              </a:spcBef>
              <a:buChar char="–"/>
              <a:defRPr sz="1200">
                <a:solidFill>
                  <a:schemeClr val="bg1"/>
                </a:solidFill>
                <a:latin typeface="Arial" charset="0"/>
              </a:defRPr>
            </a:lvl4pPr>
            <a:lvl5pPr marL="2057400" indent="-228600">
              <a:spcBef>
                <a:spcPct val="20000"/>
              </a:spcBef>
              <a:buChar char="»"/>
              <a:defRPr sz="1000">
                <a:solidFill>
                  <a:schemeClr val="bg1"/>
                </a:solidFill>
                <a:latin typeface="Arial" charset="0"/>
              </a:defRPr>
            </a:lvl5pPr>
            <a:lvl6pPr marL="2514600" indent="-228600" eaLnBrk="0" fontAlgn="base" hangingPunct="0">
              <a:spcBef>
                <a:spcPct val="20000"/>
              </a:spcBef>
              <a:spcAft>
                <a:spcPct val="0"/>
              </a:spcAft>
              <a:buChar char="»"/>
              <a:defRPr sz="1000">
                <a:solidFill>
                  <a:schemeClr val="bg1"/>
                </a:solidFill>
                <a:latin typeface="Arial" charset="0"/>
              </a:defRPr>
            </a:lvl6pPr>
            <a:lvl7pPr marL="2971800" indent="-228600" eaLnBrk="0" fontAlgn="base" hangingPunct="0">
              <a:spcBef>
                <a:spcPct val="20000"/>
              </a:spcBef>
              <a:spcAft>
                <a:spcPct val="0"/>
              </a:spcAft>
              <a:buChar char="»"/>
              <a:defRPr sz="1000">
                <a:solidFill>
                  <a:schemeClr val="bg1"/>
                </a:solidFill>
                <a:latin typeface="Arial" charset="0"/>
              </a:defRPr>
            </a:lvl7pPr>
            <a:lvl8pPr marL="3429000" indent="-228600" eaLnBrk="0" fontAlgn="base" hangingPunct="0">
              <a:spcBef>
                <a:spcPct val="20000"/>
              </a:spcBef>
              <a:spcAft>
                <a:spcPct val="0"/>
              </a:spcAft>
              <a:buChar char="»"/>
              <a:defRPr sz="1000">
                <a:solidFill>
                  <a:schemeClr val="bg1"/>
                </a:solidFill>
                <a:latin typeface="Arial" charset="0"/>
              </a:defRPr>
            </a:lvl8pPr>
            <a:lvl9pPr marL="3886200" indent="-228600" eaLnBrk="0" fontAlgn="base" hangingPunct="0">
              <a:spcBef>
                <a:spcPct val="20000"/>
              </a:spcBef>
              <a:spcAft>
                <a:spcPct val="0"/>
              </a:spcAft>
              <a:buChar char="»"/>
              <a:defRPr sz="1000">
                <a:solidFill>
                  <a:schemeClr val="bg1"/>
                </a:solidFill>
                <a:latin typeface="Arial" charset="0"/>
              </a:defRPr>
            </a:lvl9pPr>
          </a:lstStyle>
          <a:p>
            <a:pPr>
              <a:spcBef>
                <a:spcPct val="0"/>
              </a:spcBef>
              <a:buFontTx/>
              <a:buNone/>
            </a:pPr>
            <a:r>
              <a:rPr lang="en-GB" altLang="en-US" smtClean="0">
                <a:solidFill>
                  <a:srgbClr val="FFFFFF"/>
                </a:solidFill>
              </a:rPr>
              <a:t>American Chemical Society</a:t>
            </a:r>
          </a:p>
        </p:txBody>
      </p:sp>
      <p:sp>
        <p:nvSpPr>
          <p:cNvPr id="4100" name="Rectangle 2"/>
          <p:cNvSpPr>
            <a:spLocks noGrp="1" noChangeArrowheads="1"/>
          </p:cNvSpPr>
          <p:nvPr>
            <p:ph type="title"/>
          </p:nvPr>
        </p:nvSpPr>
        <p:spPr/>
        <p:txBody>
          <a:bodyPr/>
          <a:lstStyle/>
          <a:p>
            <a:pPr eaLnBrk="1" hangingPunct="1"/>
            <a:r>
              <a:rPr lang="en-GB" altLang="en-US" sz="6000" smtClean="0">
                <a:solidFill>
                  <a:srgbClr val="FF0000"/>
                </a:solidFill>
              </a:rPr>
              <a:t>Milestones</a:t>
            </a:r>
          </a:p>
        </p:txBody>
      </p:sp>
      <p:sp>
        <p:nvSpPr>
          <p:cNvPr id="8197" name="Rectangle 3"/>
          <p:cNvSpPr>
            <a:spLocks noGrp="1" noChangeArrowheads="1"/>
          </p:cNvSpPr>
          <p:nvPr>
            <p:ph type="body" idx="1"/>
          </p:nvPr>
        </p:nvSpPr>
        <p:spPr>
          <a:xfrm>
            <a:off x="323850" y="2541588"/>
            <a:ext cx="8229600" cy="1909762"/>
          </a:xfrm>
        </p:spPr>
        <p:txBody>
          <a:bodyPr/>
          <a:lstStyle/>
          <a:p>
            <a:pPr marL="0" indent="0" algn="ctr" eaLnBrk="1" hangingPunct="1">
              <a:buFontTx/>
              <a:buNone/>
            </a:pPr>
            <a:endParaRPr lang="en-US" altLang="en-US" sz="2000" smtClean="0"/>
          </a:p>
          <a:p>
            <a:pPr marL="0" indent="0" algn="ctr" eaLnBrk="1" hangingPunct="1">
              <a:buFontTx/>
              <a:buNone/>
            </a:pPr>
            <a:r>
              <a:rPr lang="en-US" altLang="en-US" sz="2000" smtClean="0"/>
              <a:t>Funded by 2013 ACS Challenge Grant,</a:t>
            </a:r>
          </a:p>
          <a:p>
            <a:pPr marL="0" indent="0" algn="ctr" eaLnBrk="1" hangingPunct="1">
              <a:buFontTx/>
              <a:buNone/>
            </a:pPr>
            <a:r>
              <a:rPr lang="en-US" altLang="en-US" sz="2000" smtClean="0"/>
              <a:t>$3000 -National ACS + $3000 Local Section Match</a:t>
            </a:r>
          </a:p>
          <a:p>
            <a:pPr marL="0" indent="0" algn="ctr" eaLnBrk="1" hangingPunct="1">
              <a:buFontTx/>
              <a:buNone/>
            </a:pPr>
            <a:endParaRPr lang="en-GB" altLang="en-US" sz="2000" b="1" smtClean="0"/>
          </a:p>
          <a:p>
            <a:pPr marL="0" indent="0" algn="ctr" eaLnBrk="1" hangingPunct="1">
              <a:buFontTx/>
              <a:buNone/>
            </a:pPr>
            <a:r>
              <a:rPr lang="en-GB" altLang="en-US" sz="2000" b="1" smtClean="0"/>
              <a:t>Activities:</a:t>
            </a:r>
          </a:p>
        </p:txBody>
      </p:sp>
      <p:sp>
        <p:nvSpPr>
          <p:cNvPr id="4" name="Rectangle 3"/>
          <p:cNvSpPr/>
          <p:nvPr/>
        </p:nvSpPr>
        <p:spPr>
          <a:xfrm>
            <a:off x="1385524" y="1647583"/>
            <a:ext cx="6409895" cy="1077218"/>
          </a:xfrm>
          <a:prstGeom prst="rect">
            <a:avLst/>
          </a:prstGeom>
          <a:noFill/>
        </p:spPr>
        <p:txBody>
          <a:bodyPr wrap="none">
            <a:spAutoFit/>
          </a:bodyPr>
          <a:lstStyle/>
          <a:p>
            <a:pPr algn="ctr" fontAlgn="base">
              <a:spcBef>
                <a:spcPct val="0"/>
              </a:spcBef>
              <a:spcAft>
                <a:spcPct val="0"/>
              </a:spcAft>
              <a:defRPr/>
            </a:pPr>
            <a:r>
              <a:rPr lang="en-US" sz="3200" b="1" i="1" dirty="0">
                <a:ln w="9525">
                  <a:solidFill>
                    <a:srgbClr val="FFFFFF"/>
                  </a:solidFill>
                  <a:prstDash val="solid"/>
                </a:ln>
                <a:solidFill>
                  <a:srgbClr val="FF0000"/>
                </a:solidFill>
                <a:effectLst>
                  <a:outerShdw blurRad="12700" dist="38100" dir="2700000" algn="tl" rotWithShape="0">
                    <a:srgbClr val="FFFFFF">
                      <a:lumMod val="50000"/>
                    </a:srgbClr>
                  </a:outerShdw>
                </a:effectLst>
              </a:rPr>
              <a:t>“Climate Science Is the </a:t>
            </a:r>
            <a:r>
              <a:rPr lang="en-US" sz="3200" b="1" i="1" u="sng" dirty="0">
                <a:ln w="9525">
                  <a:solidFill>
                    <a:srgbClr val="FFFFFF"/>
                  </a:solidFill>
                  <a:prstDash val="solid"/>
                </a:ln>
                <a:solidFill>
                  <a:srgbClr val="FF0000"/>
                </a:solidFill>
                <a:effectLst>
                  <a:outerShdw blurRad="12700" dist="38100" dir="2700000" algn="tl" rotWithShape="0">
                    <a:srgbClr val="FFFFFF">
                      <a:lumMod val="50000"/>
                    </a:srgbClr>
                  </a:outerShdw>
                </a:effectLst>
              </a:rPr>
              <a:t>Answer</a:t>
            </a:r>
            <a:r>
              <a:rPr lang="en-US" sz="3200" b="1" i="1" dirty="0">
                <a:ln w="9525">
                  <a:solidFill>
                    <a:srgbClr val="FFFFFF"/>
                  </a:solidFill>
                  <a:prstDash val="solid"/>
                </a:ln>
                <a:solidFill>
                  <a:srgbClr val="FF0000"/>
                </a:solidFill>
                <a:effectLst>
                  <a:outerShdw blurRad="12700" dist="38100" dir="2700000" algn="tl" rotWithShape="0">
                    <a:srgbClr val="FFFFFF">
                      <a:lumMod val="50000"/>
                    </a:srgbClr>
                  </a:outerShdw>
                </a:effectLst>
              </a:rPr>
              <a:t> </a:t>
            </a:r>
          </a:p>
          <a:p>
            <a:pPr algn="ctr" fontAlgn="base">
              <a:spcBef>
                <a:spcPct val="0"/>
              </a:spcBef>
              <a:spcAft>
                <a:spcPct val="0"/>
              </a:spcAft>
              <a:defRPr/>
            </a:pPr>
            <a:r>
              <a:rPr lang="en-US" sz="3200" b="1" i="1" dirty="0">
                <a:ln w="9525">
                  <a:solidFill>
                    <a:srgbClr val="FFFFFF"/>
                  </a:solidFill>
                  <a:prstDash val="solid"/>
                </a:ln>
                <a:solidFill>
                  <a:srgbClr val="FF0000"/>
                </a:solidFill>
                <a:effectLst>
                  <a:outerShdw blurRad="12700" dist="38100" dir="2700000" algn="tl" rotWithShape="0">
                    <a:srgbClr val="FFFFFF">
                      <a:lumMod val="50000"/>
                    </a:srgbClr>
                  </a:outerShdw>
                </a:effectLst>
              </a:rPr>
              <a:t>But What are the </a:t>
            </a:r>
            <a:r>
              <a:rPr lang="en-US" sz="3200" b="1" i="1" u="sng" dirty="0">
                <a:ln w="9525">
                  <a:solidFill>
                    <a:srgbClr val="FFFFFF"/>
                  </a:solidFill>
                  <a:prstDash val="solid"/>
                </a:ln>
                <a:solidFill>
                  <a:srgbClr val="FF0000"/>
                </a:solidFill>
                <a:effectLst>
                  <a:outerShdw blurRad="12700" dist="38100" dir="2700000" algn="tl" rotWithShape="0">
                    <a:srgbClr val="FFFFFF">
                      <a:lumMod val="50000"/>
                    </a:srgbClr>
                  </a:outerShdw>
                </a:effectLst>
              </a:rPr>
              <a:t>Questions?</a:t>
            </a:r>
            <a:r>
              <a:rPr lang="en-US" sz="3200" b="1" i="1" dirty="0">
                <a:ln w="9525">
                  <a:solidFill>
                    <a:srgbClr val="FFFFFF"/>
                  </a:solidFill>
                  <a:prstDash val="solid"/>
                </a:ln>
                <a:solidFill>
                  <a:srgbClr val="FF0000"/>
                </a:solidFill>
                <a:effectLst>
                  <a:outerShdw blurRad="12700" dist="38100" dir="2700000" algn="tl" rotWithShape="0">
                    <a:srgbClr val="FFFFFF">
                      <a:lumMod val="50000"/>
                    </a:srgbClr>
                  </a:outerShdw>
                </a:effectLst>
              </a:rPr>
              <a:t>” </a:t>
            </a:r>
            <a:endParaRPr lang="en-US" sz="3200" b="1" dirty="0">
              <a:ln w="9525">
                <a:solidFill>
                  <a:srgbClr val="FFFFFF"/>
                </a:solidFill>
                <a:prstDash val="solid"/>
              </a:ln>
              <a:solidFill>
                <a:srgbClr val="FF0000"/>
              </a:solidFill>
              <a:effectLst>
                <a:outerShdw blurRad="12700" dist="38100" dir="2700000" algn="tl" rotWithShape="0">
                  <a:srgbClr val="FFFFFF">
                    <a:lumMod val="50000"/>
                  </a:srgbClr>
                </a:outerShdw>
              </a:effectLst>
            </a:endParaRPr>
          </a:p>
        </p:txBody>
      </p:sp>
      <p:sp>
        <p:nvSpPr>
          <p:cNvPr id="5" name="Rectangle 4"/>
          <p:cNvSpPr/>
          <p:nvPr/>
        </p:nvSpPr>
        <p:spPr>
          <a:xfrm>
            <a:off x="180370" y="4293096"/>
            <a:ext cx="8511689" cy="2431435"/>
          </a:xfrm>
          <a:prstGeom prst="rect">
            <a:avLst/>
          </a:prstGeom>
          <a:noFill/>
        </p:spPr>
        <p:txBody>
          <a:bodyPr wrap="none">
            <a:spAutoFit/>
          </a:bodyPr>
          <a:lstStyle/>
          <a:p>
            <a:pPr lvl="1" algn="ctr" fontAlgn="base">
              <a:spcBef>
                <a:spcPct val="0"/>
              </a:spcBef>
              <a:spcAft>
                <a:spcPct val="0"/>
              </a:spcAft>
              <a:defRPr/>
            </a:pPr>
            <a:r>
              <a:rPr lang="en-GB" altLang="en-US" sz="3200" b="1" dirty="0">
                <a:ln w="9525">
                  <a:solidFill>
                    <a:srgbClr val="FFFFFF"/>
                  </a:solidFill>
                  <a:prstDash val="solid"/>
                </a:ln>
                <a:solidFill>
                  <a:srgbClr val="FF0000"/>
                </a:solidFill>
                <a:effectLst>
                  <a:outerShdw blurRad="12700" dist="38100" dir="2700000" algn="tl" rotWithShape="0">
                    <a:srgbClr val="FFFFFF">
                      <a:lumMod val="50000"/>
                    </a:srgbClr>
                  </a:outerShdw>
                </a:effectLst>
              </a:rPr>
              <a:t>Community College Faculty Symposium</a:t>
            </a:r>
          </a:p>
          <a:p>
            <a:pPr lvl="1" algn="ctr" fontAlgn="base">
              <a:spcBef>
                <a:spcPct val="0"/>
              </a:spcBef>
              <a:spcAft>
                <a:spcPct val="0"/>
              </a:spcAft>
              <a:defRPr/>
            </a:pPr>
            <a:r>
              <a:rPr lang="en-GB" altLang="en-US" sz="3200" b="1" dirty="0">
                <a:ln w="9525">
                  <a:solidFill>
                    <a:srgbClr val="FFFFFF"/>
                  </a:solidFill>
                  <a:prstDash val="solid"/>
                </a:ln>
                <a:solidFill>
                  <a:srgbClr val="FF0000"/>
                </a:solidFill>
                <a:effectLst>
                  <a:outerShdw blurRad="12700" dist="38100" dir="2700000" algn="tl" rotWithShape="0">
                    <a:srgbClr val="FFFFFF">
                      <a:lumMod val="50000"/>
                    </a:srgbClr>
                  </a:outerShdw>
                </a:effectLst>
              </a:rPr>
              <a:t>Sustainability Session at SWRM</a:t>
            </a:r>
          </a:p>
          <a:p>
            <a:pPr lvl="1" algn="ctr" fontAlgn="base">
              <a:spcBef>
                <a:spcPct val="0"/>
              </a:spcBef>
              <a:spcAft>
                <a:spcPct val="0"/>
              </a:spcAft>
              <a:defRPr/>
            </a:pPr>
            <a:r>
              <a:rPr lang="en-GB" altLang="en-US" sz="3200" b="1" dirty="0">
                <a:ln w="9525">
                  <a:solidFill>
                    <a:srgbClr val="FFFFFF"/>
                  </a:solidFill>
                  <a:prstDash val="solid"/>
                </a:ln>
                <a:solidFill>
                  <a:srgbClr val="FF0000"/>
                </a:solidFill>
                <a:effectLst>
                  <a:outerShdw blurRad="12700" dist="38100" dir="2700000" algn="tl" rotWithShape="0">
                    <a:srgbClr val="FFFFFF">
                      <a:lumMod val="50000"/>
                    </a:srgbClr>
                  </a:outerShdw>
                </a:effectLst>
              </a:rPr>
              <a:t> </a:t>
            </a:r>
            <a:r>
              <a:rPr lang="en-GB" altLang="en-US" sz="3200" b="1" i="1" u="sng" dirty="0">
                <a:ln w="9525">
                  <a:solidFill>
                    <a:srgbClr val="FFFFFF"/>
                  </a:solidFill>
                  <a:prstDash val="solid"/>
                </a:ln>
                <a:solidFill>
                  <a:srgbClr val="FF0000"/>
                </a:solidFill>
                <a:effectLst>
                  <a:outerShdw blurRad="12700" dist="38100" dir="2700000" algn="tl" rotWithShape="0">
                    <a:srgbClr val="FFFFFF">
                      <a:lumMod val="50000"/>
                    </a:srgbClr>
                  </a:outerShdw>
                </a:effectLst>
              </a:rPr>
              <a:t>CAST</a:t>
            </a:r>
            <a:r>
              <a:rPr lang="en-GB" altLang="en-US" sz="3200" b="1" dirty="0">
                <a:ln w="9525">
                  <a:solidFill>
                    <a:srgbClr val="FFFFFF"/>
                  </a:solidFill>
                  <a:prstDash val="solid"/>
                </a:ln>
                <a:solidFill>
                  <a:srgbClr val="FF0000"/>
                </a:solidFill>
                <a:effectLst>
                  <a:outerShdw blurRad="12700" dist="38100" dir="2700000" algn="tl" rotWithShape="0">
                    <a:srgbClr val="FFFFFF">
                      <a:lumMod val="50000"/>
                    </a:srgbClr>
                  </a:outerShdw>
                </a:effectLst>
              </a:rPr>
              <a:t> Teachers Workshop (2015)</a:t>
            </a:r>
            <a:r>
              <a:rPr lang="en-US" sz="3200" b="1" dirty="0">
                <a:solidFill>
                  <a:srgbClr val="000000"/>
                </a:solidFill>
                <a:latin typeface="Roboto"/>
              </a:rPr>
              <a:t> </a:t>
            </a:r>
          </a:p>
          <a:p>
            <a:pPr lvl="1" algn="ctr" fontAlgn="base">
              <a:spcBef>
                <a:spcPct val="0"/>
              </a:spcBef>
              <a:spcAft>
                <a:spcPct val="0"/>
              </a:spcAft>
              <a:defRPr/>
            </a:pPr>
            <a:r>
              <a:rPr lang="en-US" sz="2400" b="1" u="sng" dirty="0">
                <a:solidFill>
                  <a:srgbClr val="FFFFFF"/>
                </a:solidFill>
                <a:latin typeface="Roboto"/>
              </a:rPr>
              <a:t>C</a:t>
            </a:r>
            <a:r>
              <a:rPr lang="en-US" sz="2400" b="1" dirty="0">
                <a:solidFill>
                  <a:srgbClr val="FFFFFF"/>
                </a:solidFill>
                <a:latin typeface="Roboto"/>
              </a:rPr>
              <a:t>onference for </a:t>
            </a:r>
            <a:r>
              <a:rPr lang="en-US" sz="2400" b="1" u="sng" dirty="0">
                <a:solidFill>
                  <a:srgbClr val="FFFFFF"/>
                </a:solidFill>
                <a:latin typeface="Roboto"/>
              </a:rPr>
              <a:t>A</a:t>
            </a:r>
            <a:r>
              <a:rPr lang="en-US" sz="2400" b="1" dirty="0">
                <a:solidFill>
                  <a:srgbClr val="FFFFFF"/>
                </a:solidFill>
                <a:latin typeface="Roboto"/>
              </a:rPr>
              <a:t>dvancement of </a:t>
            </a:r>
            <a:r>
              <a:rPr lang="en-US" sz="2400" b="1" u="sng" dirty="0">
                <a:solidFill>
                  <a:srgbClr val="FFFFFF"/>
                </a:solidFill>
                <a:latin typeface="Roboto"/>
              </a:rPr>
              <a:t>S</a:t>
            </a:r>
            <a:r>
              <a:rPr lang="en-US" sz="2400" b="1" dirty="0">
                <a:solidFill>
                  <a:srgbClr val="FFFFFF"/>
                </a:solidFill>
                <a:latin typeface="Roboto"/>
              </a:rPr>
              <a:t>cience </a:t>
            </a:r>
            <a:r>
              <a:rPr lang="en-US" sz="2400" b="1" u="sng" dirty="0">
                <a:solidFill>
                  <a:srgbClr val="FFFFFF"/>
                </a:solidFill>
                <a:latin typeface="Roboto"/>
              </a:rPr>
              <a:t>T</a:t>
            </a:r>
            <a:r>
              <a:rPr lang="en-US" sz="2400" b="1" dirty="0">
                <a:solidFill>
                  <a:srgbClr val="FFFFFF"/>
                </a:solidFill>
                <a:latin typeface="Roboto"/>
              </a:rPr>
              <a:t>eaching</a:t>
            </a:r>
            <a:endParaRPr lang="en-GB" altLang="en-US" sz="2400" b="1" dirty="0">
              <a:ln w="9525">
                <a:solidFill>
                  <a:srgbClr val="FFFFFF"/>
                </a:solidFill>
                <a:prstDash val="solid"/>
              </a:ln>
              <a:solidFill>
                <a:srgbClr val="FFFFFF"/>
              </a:solidFill>
              <a:effectLst>
                <a:outerShdw blurRad="12700" dist="38100" dir="2700000" algn="tl" rotWithShape="0">
                  <a:srgbClr val="FFFFFF">
                    <a:lumMod val="50000"/>
                  </a:srgbClr>
                </a:outerShdw>
              </a:effectLst>
            </a:endParaRPr>
          </a:p>
          <a:p>
            <a:pPr lvl="1" algn="ctr" fontAlgn="base">
              <a:spcBef>
                <a:spcPct val="0"/>
              </a:spcBef>
              <a:spcAft>
                <a:spcPct val="0"/>
              </a:spcAft>
              <a:defRPr/>
            </a:pPr>
            <a:endParaRPr lang="en-US" sz="3200" b="1" dirty="0">
              <a:ln w="9525">
                <a:solidFill>
                  <a:srgbClr val="FFFFFF"/>
                </a:solidFill>
                <a:prstDash val="solid"/>
              </a:ln>
              <a:solidFill>
                <a:srgbClr val="FF0000"/>
              </a:solidFill>
              <a:effectLst>
                <a:outerShdw blurRad="12700" dist="38100" dir="2700000" algn="tl" rotWithShape="0">
                  <a:srgbClr val="FFFFFF">
                    <a:lumMod val="50000"/>
                  </a:srgbClr>
                </a:outerShdw>
              </a:effectLst>
            </a:endParaRPr>
          </a:p>
        </p:txBody>
      </p:sp>
    </p:spTree>
    <p:extLst>
      <p:ext uri="{BB962C8B-B14F-4D97-AF65-F5344CB8AC3E}">
        <p14:creationId xmlns:p14="http://schemas.microsoft.com/office/powerpoint/2010/main" val="127135194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7">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819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l="8246" t="11967" r="1997" b="20218"/>
          <a:stretch>
            <a:fillRect/>
          </a:stretch>
        </p:blipFill>
        <p:spPr>
          <a:xfrm>
            <a:off x="1274763" y="1709738"/>
            <a:ext cx="841375" cy="954087"/>
          </a:xfrm>
        </p:spPr>
      </p:pic>
      <p:pic>
        <p:nvPicPr>
          <p:cNvPr id="5123" name="Picture 4"/>
          <p:cNvPicPr>
            <a:picLocks noChangeAspect="1"/>
          </p:cNvPicPr>
          <p:nvPr/>
        </p:nvPicPr>
        <p:blipFill>
          <a:blip r:embed="rId3">
            <a:extLst>
              <a:ext uri="{28A0092B-C50C-407E-A947-70E740481C1C}">
                <a14:useLocalDpi xmlns:a14="http://schemas.microsoft.com/office/drawing/2010/main" val="0"/>
              </a:ext>
            </a:extLst>
          </a:blip>
          <a:srcRect l="4417" r="2" b="7863"/>
          <a:stretch>
            <a:fillRect/>
          </a:stretch>
        </p:blipFill>
        <p:spPr bwMode="auto">
          <a:xfrm>
            <a:off x="5938838" y="1698625"/>
            <a:ext cx="755650"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6"/>
          <p:cNvPicPr>
            <a:picLocks noChangeAspect="1"/>
          </p:cNvPicPr>
          <p:nvPr/>
        </p:nvPicPr>
        <p:blipFill>
          <a:blip r:embed="rId4">
            <a:extLst>
              <a:ext uri="{28A0092B-C50C-407E-A947-70E740481C1C}">
                <a14:useLocalDpi xmlns:a14="http://schemas.microsoft.com/office/drawing/2010/main" val="0"/>
              </a:ext>
            </a:extLst>
          </a:blip>
          <a:srcRect l="12540"/>
          <a:stretch>
            <a:fillRect/>
          </a:stretch>
        </p:blipFill>
        <p:spPr bwMode="auto">
          <a:xfrm>
            <a:off x="2855913" y="1709738"/>
            <a:ext cx="8350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85725" y="2774950"/>
            <a:ext cx="83169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bg1"/>
                </a:solidFill>
                <a:latin typeface="Arial" charset="0"/>
              </a:defRPr>
            </a:lvl1pPr>
            <a:lvl2pPr marL="742950" indent="-285750">
              <a:spcBef>
                <a:spcPct val="20000"/>
              </a:spcBef>
              <a:buChar char="–"/>
              <a:defRPr sz="1600">
                <a:solidFill>
                  <a:schemeClr val="bg1"/>
                </a:solidFill>
                <a:latin typeface="Arial" charset="0"/>
              </a:defRPr>
            </a:lvl2pPr>
            <a:lvl3pPr marL="1143000" indent="-228600">
              <a:spcBef>
                <a:spcPct val="20000"/>
              </a:spcBef>
              <a:buChar char="•"/>
              <a:defRPr sz="1400">
                <a:solidFill>
                  <a:schemeClr val="bg1"/>
                </a:solidFill>
                <a:latin typeface="Arial" charset="0"/>
              </a:defRPr>
            </a:lvl3pPr>
            <a:lvl4pPr marL="1600200" indent="-228600">
              <a:spcBef>
                <a:spcPct val="20000"/>
              </a:spcBef>
              <a:buChar char="–"/>
              <a:defRPr sz="1200">
                <a:solidFill>
                  <a:schemeClr val="bg1"/>
                </a:solidFill>
                <a:latin typeface="Arial" charset="0"/>
              </a:defRPr>
            </a:lvl4pPr>
            <a:lvl5pPr marL="2057400" indent="-228600">
              <a:spcBef>
                <a:spcPct val="20000"/>
              </a:spcBef>
              <a:buChar char="»"/>
              <a:defRPr sz="1000">
                <a:solidFill>
                  <a:schemeClr val="bg1"/>
                </a:solidFill>
                <a:latin typeface="Arial" charset="0"/>
              </a:defRPr>
            </a:lvl5pPr>
            <a:lvl6pPr marL="2514600" indent="-228600" eaLnBrk="0" fontAlgn="base" hangingPunct="0">
              <a:spcBef>
                <a:spcPct val="20000"/>
              </a:spcBef>
              <a:spcAft>
                <a:spcPct val="0"/>
              </a:spcAft>
              <a:buChar char="»"/>
              <a:defRPr sz="1000">
                <a:solidFill>
                  <a:schemeClr val="bg1"/>
                </a:solidFill>
                <a:latin typeface="Arial" charset="0"/>
              </a:defRPr>
            </a:lvl6pPr>
            <a:lvl7pPr marL="2971800" indent="-228600" eaLnBrk="0" fontAlgn="base" hangingPunct="0">
              <a:spcBef>
                <a:spcPct val="20000"/>
              </a:spcBef>
              <a:spcAft>
                <a:spcPct val="0"/>
              </a:spcAft>
              <a:buChar char="»"/>
              <a:defRPr sz="1000">
                <a:solidFill>
                  <a:schemeClr val="bg1"/>
                </a:solidFill>
                <a:latin typeface="Arial" charset="0"/>
              </a:defRPr>
            </a:lvl7pPr>
            <a:lvl8pPr marL="3429000" indent="-228600" eaLnBrk="0" fontAlgn="base" hangingPunct="0">
              <a:spcBef>
                <a:spcPct val="20000"/>
              </a:spcBef>
              <a:spcAft>
                <a:spcPct val="0"/>
              </a:spcAft>
              <a:buChar char="»"/>
              <a:defRPr sz="1000">
                <a:solidFill>
                  <a:schemeClr val="bg1"/>
                </a:solidFill>
                <a:latin typeface="Arial" charset="0"/>
              </a:defRPr>
            </a:lvl8pPr>
            <a:lvl9pPr marL="3886200" indent="-228600" eaLnBrk="0" fontAlgn="base" hangingPunct="0">
              <a:spcBef>
                <a:spcPct val="20000"/>
              </a:spcBef>
              <a:spcAft>
                <a:spcPct val="0"/>
              </a:spcAft>
              <a:buChar char="»"/>
              <a:defRPr sz="1000">
                <a:solidFill>
                  <a:schemeClr val="bg1"/>
                </a:solidFill>
                <a:latin typeface="Arial" charset="0"/>
              </a:defRPr>
            </a:lvl9pPr>
          </a:lstStyle>
          <a:p>
            <a:pPr eaLnBrk="0" fontAlgn="base" hangingPunct="0">
              <a:spcBef>
                <a:spcPct val="0"/>
              </a:spcBef>
              <a:spcAft>
                <a:spcPct val="0"/>
              </a:spcAft>
              <a:buFontTx/>
              <a:buNone/>
            </a:pPr>
            <a:r>
              <a:rPr lang="en-US" altLang="en-US" sz="1400" smtClean="0">
                <a:solidFill>
                  <a:srgbClr val="000000"/>
                </a:solidFill>
                <a:ea typeface="ＭＳ Ｐゴシック" pitchFamily="34" charset="-128"/>
              </a:rPr>
              <a:t>       	</a:t>
            </a:r>
            <a:r>
              <a:rPr lang="en-US" altLang="en-US" sz="1400" b="1" smtClean="0">
                <a:solidFill>
                  <a:srgbClr val="FFFFFF"/>
                </a:solidFill>
                <a:ea typeface="ＭＳ Ｐゴシック" pitchFamily="34" charset="-128"/>
              </a:rPr>
              <a:t>     Gilchrist                 Coffman             Mouchayleh        Nielsen-Gammon          Baum</a:t>
            </a:r>
          </a:p>
        </p:txBody>
      </p:sp>
      <p:pic>
        <p:nvPicPr>
          <p:cNvPr id="5126" name="Picture 9"/>
          <p:cNvPicPr>
            <a:picLocks noChangeAspect="1"/>
          </p:cNvPicPr>
          <p:nvPr/>
        </p:nvPicPr>
        <p:blipFill>
          <a:blip r:embed="rId5">
            <a:extLst>
              <a:ext uri="{28A0092B-C50C-407E-A947-70E740481C1C}">
                <a14:useLocalDpi xmlns:a14="http://schemas.microsoft.com/office/drawing/2010/main" val="0"/>
              </a:ext>
            </a:extLst>
          </a:blip>
          <a:srcRect l="12025"/>
          <a:stretch>
            <a:fillRect/>
          </a:stretch>
        </p:blipFill>
        <p:spPr bwMode="auto">
          <a:xfrm>
            <a:off x="4351338" y="1709738"/>
            <a:ext cx="8397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Title 5"/>
          <p:cNvSpPr>
            <a:spLocks noGrp="1"/>
          </p:cNvSpPr>
          <p:nvPr>
            <p:ph type="title"/>
          </p:nvPr>
        </p:nvSpPr>
        <p:spPr>
          <a:xfrm>
            <a:off x="1138238" y="-4763"/>
            <a:ext cx="5262562" cy="1143001"/>
          </a:xfrm>
        </p:spPr>
        <p:txBody>
          <a:bodyPr/>
          <a:lstStyle/>
          <a:p>
            <a:r>
              <a:rPr lang="en-US" altLang="en-US" sz="6000" smtClean="0">
                <a:solidFill>
                  <a:srgbClr val="FF0000"/>
                </a:solidFill>
              </a:rPr>
              <a:t>Key Players</a:t>
            </a:r>
            <a:endParaRPr lang="en-US" altLang="en-US" sz="6000" smtClean="0"/>
          </a:p>
        </p:txBody>
      </p:sp>
      <p:pic>
        <p:nvPicPr>
          <p:cNvPr id="5128"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13638" y="1690688"/>
            <a:ext cx="73025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a:spLocks noChangeArrowheads="1"/>
          </p:cNvSpPr>
          <p:nvPr/>
        </p:nvSpPr>
        <p:spPr bwMode="auto">
          <a:xfrm>
            <a:off x="1138238" y="3014663"/>
            <a:ext cx="7264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bg1"/>
                </a:solidFill>
                <a:latin typeface="Arial" charset="0"/>
              </a:defRPr>
            </a:lvl1pPr>
            <a:lvl2pPr marL="742950" indent="-285750">
              <a:spcBef>
                <a:spcPct val="20000"/>
              </a:spcBef>
              <a:buChar char="–"/>
              <a:defRPr sz="1600">
                <a:solidFill>
                  <a:schemeClr val="bg1"/>
                </a:solidFill>
                <a:latin typeface="Arial" charset="0"/>
              </a:defRPr>
            </a:lvl2pPr>
            <a:lvl3pPr marL="1143000" indent="-228600">
              <a:spcBef>
                <a:spcPct val="20000"/>
              </a:spcBef>
              <a:buChar char="•"/>
              <a:defRPr sz="1400">
                <a:solidFill>
                  <a:schemeClr val="bg1"/>
                </a:solidFill>
                <a:latin typeface="Arial" charset="0"/>
              </a:defRPr>
            </a:lvl3pPr>
            <a:lvl4pPr marL="1600200" indent="-228600">
              <a:spcBef>
                <a:spcPct val="20000"/>
              </a:spcBef>
              <a:buChar char="–"/>
              <a:defRPr sz="1200">
                <a:solidFill>
                  <a:schemeClr val="bg1"/>
                </a:solidFill>
                <a:latin typeface="Arial" charset="0"/>
              </a:defRPr>
            </a:lvl4pPr>
            <a:lvl5pPr marL="2057400" indent="-228600">
              <a:spcBef>
                <a:spcPct val="20000"/>
              </a:spcBef>
              <a:buChar char="»"/>
              <a:defRPr sz="1000">
                <a:solidFill>
                  <a:schemeClr val="bg1"/>
                </a:solidFill>
                <a:latin typeface="Arial" charset="0"/>
              </a:defRPr>
            </a:lvl5pPr>
            <a:lvl6pPr marL="2514600" indent="-228600" eaLnBrk="0" fontAlgn="base" hangingPunct="0">
              <a:spcBef>
                <a:spcPct val="20000"/>
              </a:spcBef>
              <a:spcAft>
                <a:spcPct val="0"/>
              </a:spcAft>
              <a:buChar char="»"/>
              <a:defRPr sz="1000">
                <a:solidFill>
                  <a:schemeClr val="bg1"/>
                </a:solidFill>
                <a:latin typeface="Arial" charset="0"/>
              </a:defRPr>
            </a:lvl6pPr>
            <a:lvl7pPr marL="2971800" indent="-228600" eaLnBrk="0" fontAlgn="base" hangingPunct="0">
              <a:spcBef>
                <a:spcPct val="20000"/>
              </a:spcBef>
              <a:spcAft>
                <a:spcPct val="0"/>
              </a:spcAft>
              <a:buChar char="»"/>
              <a:defRPr sz="1000">
                <a:solidFill>
                  <a:schemeClr val="bg1"/>
                </a:solidFill>
                <a:latin typeface="Arial" charset="0"/>
              </a:defRPr>
            </a:lvl7pPr>
            <a:lvl8pPr marL="3429000" indent="-228600" eaLnBrk="0" fontAlgn="base" hangingPunct="0">
              <a:spcBef>
                <a:spcPct val="20000"/>
              </a:spcBef>
              <a:spcAft>
                <a:spcPct val="0"/>
              </a:spcAft>
              <a:buChar char="»"/>
              <a:defRPr sz="1000">
                <a:solidFill>
                  <a:schemeClr val="bg1"/>
                </a:solidFill>
                <a:latin typeface="Arial" charset="0"/>
              </a:defRPr>
            </a:lvl8pPr>
            <a:lvl9pPr marL="3886200" indent="-228600" eaLnBrk="0" fontAlgn="base" hangingPunct="0">
              <a:spcBef>
                <a:spcPct val="20000"/>
              </a:spcBef>
              <a:spcAft>
                <a:spcPct val="0"/>
              </a:spcAft>
              <a:buChar char="»"/>
              <a:defRPr sz="1000">
                <a:solidFill>
                  <a:schemeClr val="bg1"/>
                </a:solidFill>
                <a:latin typeface="Arial" charset="0"/>
              </a:defRPr>
            </a:lvl9pPr>
          </a:lstStyle>
          <a:p>
            <a:pPr algn="ctr" fontAlgn="base">
              <a:spcBef>
                <a:spcPct val="0"/>
              </a:spcBef>
              <a:spcAft>
                <a:spcPct val="0"/>
              </a:spcAft>
              <a:buFontTx/>
              <a:buNone/>
            </a:pPr>
            <a:r>
              <a:rPr lang="en-US" altLang="en-US" sz="4400" b="1" smtClean="0">
                <a:solidFill>
                  <a:srgbClr val="FF0000"/>
                </a:solidFill>
              </a:rPr>
              <a:t>Lessons Learned</a:t>
            </a:r>
          </a:p>
        </p:txBody>
      </p:sp>
      <p:sp>
        <p:nvSpPr>
          <p:cNvPr id="23562" name="TextBox 11"/>
          <p:cNvSpPr txBox="1">
            <a:spLocks noChangeArrowheads="1"/>
          </p:cNvSpPr>
          <p:nvPr/>
        </p:nvSpPr>
        <p:spPr bwMode="auto">
          <a:xfrm>
            <a:off x="323850" y="3784600"/>
            <a:ext cx="8474075"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a:solidFill>
                  <a:schemeClr val="bg1"/>
                </a:solidFill>
                <a:latin typeface="Arial" charset="0"/>
              </a:defRPr>
            </a:lvl1pPr>
            <a:lvl2pPr marL="742950" indent="-285750">
              <a:spcBef>
                <a:spcPct val="20000"/>
              </a:spcBef>
              <a:buChar char="–"/>
              <a:defRPr sz="1600">
                <a:solidFill>
                  <a:schemeClr val="bg1"/>
                </a:solidFill>
                <a:latin typeface="Arial" charset="0"/>
              </a:defRPr>
            </a:lvl2pPr>
            <a:lvl3pPr marL="685800">
              <a:spcBef>
                <a:spcPct val="20000"/>
              </a:spcBef>
              <a:buChar char="•"/>
              <a:defRPr sz="1400">
                <a:solidFill>
                  <a:schemeClr val="bg1"/>
                </a:solidFill>
                <a:latin typeface="Arial" charset="0"/>
              </a:defRPr>
            </a:lvl3pPr>
            <a:lvl4pPr marL="1600200" indent="-228600">
              <a:spcBef>
                <a:spcPct val="20000"/>
              </a:spcBef>
              <a:buChar char="–"/>
              <a:defRPr sz="1200">
                <a:solidFill>
                  <a:schemeClr val="bg1"/>
                </a:solidFill>
                <a:latin typeface="Arial" charset="0"/>
              </a:defRPr>
            </a:lvl4pPr>
            <a:lvl5pPr marL="2057400" indent="-228600">
              <a:spcBef>
                <a:spcPct val="20000"/>
              </a:spcBef>
              <a:buChar char="»"/>
              <a:defRPr sz="1000">
                <a:solidFill>
                  <a:schemeClr val="bg1"/>
                </a:solidFill>
                <a:latin typeface="Arial" charset="0"/>
              </a:defRPr>
            </a:lvl5pPr>
            <a:lvl6pPr marL="2514600" indent="-228600" eaLnBrk="0" fontAlgn="base" hangingPunct="0">
              <a:spcBef>
                <a:spcPct val="20000"/>
              </a:spcBef>
              <a:spcAft>
                <a:spcPct val="0"/>
              </a:spcAft>
              <a:buChar char="»"/>
              <a:defRPr sz="1000">
                <a:solidFill>
                  <a:schemeClr val="bg1"/>
                </a:solidFill>
                <a:latin typeface="Arial" charset="0"/>
              </a:defRPr>
            </a:lvl6pPr>
            <a:lvl7pPr marL="2971800" indent="-228600" eaLnBrk="0" fontAlgn="base" hangingPunct="0">
              <a:spcBef>
                <a:spcPct val="20000"/>
              </a:spcBef>
              <a:spcAft>
                <a:spcPct val="0"/>
              </a:spcAft>
              <a:buChar char="»"/>
              <a:defRPr sz="1000">
                <a:solidFill>
                  <a:schemeClr val="bg1"/>
                </a:solidFill>
                <a:latin typeface="Arial" charset="0"/>
              </a:defRPr>
            </a:lvl7pPr>
            <a:lvl8pPr marL="3429000" indent="-228600" eaLnBrk="0" fontAlgn="base" hangingPunct="0">
              <a:spcBef>
                <a:spcPct val="20000"/>
              </a:spcBef>
              <a:spcAft>
                <a:spcPct val="0"/>
              </a:spcAft>
              <a:buChar char="»"/>
              <a:defRPr sz="1000">
                <a:solidFill>
                  <a:schemeClr val="bg1"/>
                </a:solidFill>
                <a:latin typeface="Arial" charset="0"/>
              </a:defRPr>
            </a:lvl8pPr>
            <a:lvl9pPr marL="3886200" indent="-228600" eaLnBrk="0" fontAlgn="base" hangingPunct="0">
              <a:spcBef>
                <a:spcPct val="20000"/>
              </a:spcBef>
              <a:spcAft>
                <a:spcPct val="0"/>
              </a:spcAft>
              <a:buChar char="»"/>
              <a:defRPr sz="1000">
                <a:solidFill>
                  <a:schemeClr val="bg1"/>
                </a:solidFill>
                <a:latin typeface="Arial" charset="0"/>
              </a:defRPr>
            </a:lvl9pPr>
          </a:lstStyle>
          <a:p>
            <a:pPr algn="ctr" fontAlgn="base">
              <a:spcBef>
                <a:spcPct val="0"/>
              </a:spcBef>
              <a:spcAft>
                <a:spcPct val="0"/>
              </a:spcAft>
              <a:buFontTx/>
              <a:buNone/>
            </a:pPr>
            <a:r>
              <a:rPr lang="en-US" altLang="en-US" sz="2700" smtClean="0">
                <a:solidFill>
                  <a:srgbClr val="000000"/>
                </a:solidFill>
                <a:ea typeface="ＭＳ Ｐゴシック" pitchFamily="34" charset="-128"/>
              </a:rPr>
              <a:t>	</a:t>
            </a:r>
            <a:r>
              <a:rPr lang="en-US" altLang="en-US" sz="2800" b="1" i="1" smtClean="0">
                <a:solidFill>
                  <a:srgbClr val="FFFFFF"/>
                </a:solidFill>
                <a:ea typeface="ＭＳ Ｐゴシック" pitchFamily="34" charset="-128"/>
              </a:rPr>
              <a:t>“To err is human, to bore is unforgivable!”*</a:t>
            </a:r>
          </a:p>
          <a:p>
            <a:pPr lvl="2" algn="ctr" fontAlgn="base">
              <a:spcBef>
                <a:spcPct val="0"/>
              </a:spcBef>
              <a:spcAft>
                <a:spcPct val="0"/>
              </a:spcAft>
              <a:buFontTx/>
              <a:buNone/>
            </a:pPr>
            <a:r>
              <a:rPr lang="en-US" altLang="en-US" sz="2800" b="1" i="1" smtClean="0">
                <a:solidFill>
                  <a:srgbClr val="FFFFFF"/>
                </a:solidFill>
                <a:ea typeface="ＭＳ Ｐゴシック" pitchFamily="34" charset="-128"/>
              </a:rPr>
              <a:t>So, Tell a Story!</a:t>
            </a:r>
          </a:p>
          <a:p>
            <a:pPr algn="ctr" fontAlgn="base">
              <a:spcBef>
                <a:spcPct val="0"/>
              </a:spcBef>
              <a:spcAft>
                <a:spcPct val="0"/>
              </a:spcAft>
              <a:buFontTx/>
              <a:buNone/>
            </a:pPr>
            <a:r>
              <a:rPr lang="en-US" altLang="en-US" sz="2800" b="1" smtClean="0">
                <a:solidFill>
                  <a:srgbClr val="FFFFFF"/>
                </a:solidFill>
                <a:ea typeface="ＭＳ Ｐゴシック" pitchFamily="34" charset="-128"/>
              </a:rPr>
              <a:t>*R. Olson, et al, “Connection-Hollywood Storytelling meets Critical Thinking,” 2013</a:t>
            </a:r>
          </a:p>
          <a:p>
            <a:pPr algn="ctr" fontAlgn="base">
              <a:spcBef>
                <a:spcPct val="0"/>
              </a:spcBef>
              <a:spcAft>
                <a:spcPct val="0"/>
              </a:spcAft>
              <a:buFontTx/>
              <a:buNone/>
            </a:pPr>
            <a:endParaRPr lang="en-US" altLang="en-US" sz="2800" b="1" smtClean="0">
              <a:solidFill>
                <a:srgbClr val="FFFFFF"/>
              </a:solidFill>
              <a:ea typeface="ＭＳ Ｐゴシック" pitchFamily="34" charset="-128"/>
            </a:endParaRPr>
          </a:p>
          <a:p>
            <a:pPr algn="ctr" fontAlgn="base">
              <a:spcBef>
                <a:spcPct val="0"/>
              </a:spcBef>
              <a:spcAft>
                <a:spcPct val="0"/>
              </a:spcAft>
              <a:buFontTx/>
              <a:buNone/>
            </a:pPr>
            <a:r>
              <a:rPr lang="en-US" altLang="en-US" sz="2800" b="1" i="1" smtClean="0">
                <a:solidFill>
                  <a:srgbClr val="FFFFFF"/>
                </a:solidFill>
                <a:ea typeface="ＭＳ Ｐゴシック" pitchFamily="34" charset="-128"/>
              </a:rPr>
              <a:t>Use Humor Whenever Possible!</a:t>
            </a:r>
          </a:p>
        </p:txBody>
      </p:sp>
    </p:spTree>
    <p:extLst>
      <p:ext uri="{BB962C8B-B14F-4D97-AF65-F5344CB8AC3E}">
        <p14:creationId xmlns:p14="http://schemas.microsoft.com/office/powerpoint/2010/main" val="2688169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3562">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562">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562">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356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1611313"/>
            <a:ext cx="8029575" cy="1222375"/>
          </a:xfrm>
          <a:solidFill>
            <a:schemeClr val="bg1"/>
          </a:solidFill>
        </p:spPr>
        <p:txBody>
          <a:bodyPr rtlCol="0">
            <a:normAutofit fontScale="90000"/>
          </a:bodyPr>
          <a:lstStyle/>
          <a:p>
            <a:pPr algn="ctr" fontAlgn="auto">
              <a:spcAft>
                <a:spcPts val="0"/>
              </a:spcAft>
              <a:defRPr/>
            </a:pPr>
            <a:r>
              <a:rPr lang="en-US" sz="3600" dirty="0"/>
              <a:t>The </a:t>
            </a:r>
            <a:r>
              <a:rPr lang="en-US" sz="3600" i="1" dirty="0"/>
              <a:t>Six Americas</a:t>
            </a:r>
            <a:r>
              <a:rPr lang="en-US" sz="3600" dirty="0"/>
              <a:t> Audience Segments</a:t>
            </a:r>
            <a:r>
              <a:rPr lang="en-US" dirty="0"/>
              <a:t/>
            </a:r>
            <a:br>
              <a:rPr lang="en-US" dirty="0"/>
            </a:br>
            <a:endParaRPr lang="en-US" dirty="0"/>
          </a:p>
        </p:txBody>
      </p:sp>
      <p:pic>
        <p:nvPicPr>
          <p:cNvPr id="6147" name="Content Placeholder 14"/>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4176713" y="3155950"/>
            <a:ext cx="790575" cy="1028700"/>
          </a:xfrm>
        </p:spPr>
      </p:pic>
      <p:pic>
        <p:nvPicPr>
          <p:cNvPr id="614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833688"/>
            <a:ext cx="8029575" cy="3548062"/>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98310" name="TextBox 2"/>
          <p:cNvSpPr txBox="1">
            <a:spLocks noChangeArrowheads="1"/>
          </p:cNvSpPr>
          <p:nvPr/>
        </p:nvSpPr>
        <p:spPr bwMode="auto">
          <a:xfrm>
            <a:off x="2573338" y="3209925"/>
            <a:ext cx="754062"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385763">
              <a:defRPr/>
            </a:pPr>
            <a:endParaRPr lang="en-US" altLang="en-US" sz="760" kern="0">
              <a:solidFill>
                <a:prstClr val="black"/>
              </a:solidFill>
              <a:ea typeface="ＭＳ Ｐゴシック" charset="-128"/>
              <a:cs typeface="ＭＳ Ｐゴシック" charset="-128"/>
            </a:endParaRPr>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73188" y="2687638"/>
            <a:ext cx="658812"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11438" y="2693988"/>
            <a:ext cx="733425"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94450" y="2693988"/>
            <a:ext cx="7747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033838" y="2662238"/>
            <a:ext cx="725487"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50825" y="158750"/>
            <a:ext cx="6013450" cy="1477963"/>
          </a:xfrm>
          <a:prstGeom prst="rect">
            <a:avLst/>
          </a:prstGeom>
          <a:noFill/>
        </p:spPr>
        <p:txBody>
          <a:bodyPr>
            <a:spAutoFit/>
          </a:bodyPr>
          <a:lstStyle/>
          <a:p>
            <a:pPr algn="ctr" defTabSz="685800">
              <a:defRPr/>
            </a:pPr>
            <a:r>
              <a:rPr lang="en-US" sz="3300" b="1" kern="0" dirty="0">
                <a:solidFill>
                  <a:srgbClr val="FF0000"/>
                </a:solidFill>
                <a:latin typeface="Calibri" panose="020F0502020204030204"/>
              </a:rPr>
              <a:t>American Public Opinion</a:t>
            </a:r>
          </a:p>
          <a:p>
            <a:pPr algn="ctr" defTabSz="685800">
              <a:defRPr/>
            </a:pPr>
            <a:r>
              <a:rPr lang="en-US" sz="1200" dirty="0">
                <a:solidFill>
                  <a:srgbClr val="000000"/>
                </a:solidFill>
              </a:rPr>
              <a:t>http://environment.yale.edu/climate-communication/files/</a:t>
            </a:r>
            <a:br>
              <a:rPr lang="en-US" sz="1200" dirty="0">
                <a:solidFill>
                  <a:srgbClr val="000000"/>
                </a:solidFill>
              </a:rPr>
            </a:br>
            <a:r>
              <a:rPr lang="en-US" sz="1200" dirty="0">
                <a:solidFill>
                  <a:srgbClr val="000000"/>
                </a:solidFill>
              </a:rPr>
              <a:t>Six-Americas-September-2012.pdf</a:t>
            </a:r>
            <a:r>
              <a:rPr lang="en-US" sz="3600" dirty="0">
                <a:solidFill>
                  <a:srgbClr val="000000"/>
                </a:solidFill>
              </a:rPr>
              <a:t/>
            </a:r>
            <a:br>
              <a:rPr lang="en-US" sz="3600" dirty="0">
                <a:solidFill>
                  <a:srgbClr val="000000"/>
                </a:solidFill>
              </a:rPr>
            </a:br>
            <a:endParaRPr lang="en-US" sz="3300" b="1" kern="0" dirty="0">
              <a:solidFill>
                <a:srgbClr val="FF0000"/>
              </a:solidFill>
              <a:latin typeface="Calibri" panose="020F0502020204030204"/>
            </a:endParaRPr>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229225" y="2660650"/>
            <a:ext cx="760413"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573963" y="2693988"/>
            <a:ext cx="59848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723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21"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r>
              <a:rPr lang="en-GB" altLang="en-US" smtClean="0"/>
              <a:t>American Chemical Society</a:t>
            </a:r>
          </a:p>
        </p:txBody>
      </p:sp>
      <p:sp>
        <p:nvSpPr>
          <p:cNvPr id="5123" name="Rectangle 4"/>
          <p:cNvSpPr>
            <a:spLocks noGrp="1" noChangeArrowheads="1"/>
          </p:cNvSpPr>
          <p:nvPr>
            <p:ph type="ctrTitle"/>
          </p:nvPr>
        </p:nvSpPr>
        <p:spPr>
          <a:xfrm>
            <a:off x="611188" y="5373688"/>
            <a:ext cx="5529262" cy="1325562"/>
          </a:xfrm>
        </p:spPr>
        <p:txBody>
          <a:bodyPr/>
          <a:lstStyle/>
          <a:p>
            <a:pPr algn="ctr"/>
            <a:r>
              <a:rPr lang="en-US" altLang="en-US" b="1" dirty="0" smtClean="0"/>
              <a:t>Outstanding High School Student Program Award</a:t>
            </a:r>
            <a:r>
              <a:rPr lang="en-US" altLang="en-US" dirty="0" smtClean="0"/>
              <a:t/>
            </a:r>
            <a:br>
              <a:rPr lang="en-US" altLang="en-US" dirty="0" smtClean="0"/>
            </a:br>
            <a:r>
              <a:rPr lang="en-US" altLang="en-US" b="1" dirty="0"/>
              <a:t>Puerto Rico Local Section</a:t>
            </a:r>
            <a:endParaRPr lang="en-GB" altLang="en-US" b="1" dirty="0"/>
          </a:p>
        </p:txBody>
      </p:sp>
      <p:pic>
        <p:nvPicPr>
          <p:cNvPr id="512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363663"/>
            <a:ext cx="5610225"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extBox 2"/>
          <p:cNvSpPr txBox="1">
            <a:spLocks noChangeArrowheads="1"/>
          </p:cNvSpPr>
          <p:nvPr/>
        </p:nvSpPr>
        <p:spPr bwMode="auto">
          <a:xfrm>
            <a:off x="6804025" y="1628775"/>
            <a:ext cx="208915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eaLnBrk="0" fontAlgn="base" hangingPunct="0">
              <a:spcBef>
                <a:spcPct val="0"/>
              </a:spcBef>
              <a:spcAft>
                <a:spcPct val="0"/>
              </a:spcAft>
              <a:buFontTx/>
              <a:buNone/>
            </a:pPr>
            <a:endParaRPr lang="en-US" altLang="en-US" smtClean="0">
              <a:solidFill>
                <a:srgbClr val="000000"/>
              </a:solidFill>
            </a:endParaRPr>
          </a:p>
        </p:txBody>
      </p:sp>
      <p:pic>
        <p:nvPicPr>
          <p:cNvPr id="512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26263" y="1838325"/>
            <a:ext cx="18446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42113" y="3409950"/>
            <a:ext cx="2151062"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800954"/>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r>
              <a:rPr lang="en-GB" altLang="en-US" smtClean="0"/>
              <a:t>American Chemical Society</a:t>
            </a:r>
          </a:p>
        </p:txBody>
      </p:sp>
      <p:sp>
        <p:nvSpPr>
          <p:cNvPr id="614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fld id="{70EAE651-AAC8-4F22-9B6D-48AB8D9D5D31}" type="slidenum">
              <a:rPr lang="en-GB" altLang="en-US" smtClean="0"/>
              <a:pPr>
                <a:spcBef>
                  <a:spcPct val="0"/>
                </a:spcBef>
                <a:spcAft>
                  <a:spcPct val="0"/>
                </a:spcAft>
                <a:buFontTx/>
                <a:buNone/>
              </a:pPr>
              <a:t>13</a:t>
            </a:fld>
            <a:endParaRPr lang="en-GB" altLang="en-US" smtClean="0"/>
          </a:p>
        </p:txBody>
      </p:sp>
      <p:sp>
        <p:nvSpPr>
          <p:cNvPr id="6148" name="Rectangle 4"/>
          <p:cNvSpPr>
            <a:spLocks noGrp="1" noChangeArrowheads="1"/>
          </p:cNvSpPr>
          <p:nvPr>
            <p:ph type="title"/>
          </p:nvPr>
        </p:nvSpPr>
        <p:spPr>
          <a:xfrm>
            <a:off x="684213" y="115888"/>
            <a:ext cx="6215062" cy="1441450"/>
          </a:xfrm>
        </p:spPr>
        <p:txBody>
          <a:bodyPr/>
          <a:lstStyle/>
          <a:p>
            <a:pPr eaLnBrk="1" hangingPunct="1"/>
            <a:r>
              <a:rPr lang="en-GB" altLang="en-US" sz="2400" smtClean="0"/>
              <a:t>Activity: Participation of High School Students in Festival de Quimica – </a:t>
            </a:r>
            <a:r>
              <a:rPr lang="en-US" altLang="en-US" sz="2400" smtClean="0"/>
              <a:t>National Chemistry Week</a:t>
            </a:r>
            <a:r>
              <a:rPr lang="en-GB" altLang="en-US" sz="2400" smtClean="0"/>
              <a:t/>
            </a:r>
            <a:br>
              <a:rPr lang="en-GB" altLang="en-US" sz="2400" smtClean="0"/>
            </a:br>
            <a:endParaRPr lang="en-GB" altLang="en-US" sz="2400" smtClean="0"/>
          </a:p>
        </p:txBody>
      </p:sp>
      <p:sp>
        <p:nvSpPr>
          <p:cNvPr id="7173" name="Rectangle 5"/>
          <p:cNvSpPr>
            <a:spLocks noGrp="1" noChangeArrowheads="1"/>
          </p:cNvSpPr>
          <p:nvPr>
            <p:ph type="body" idx="1"/>
          </p:nvPr>
        </p:nvSpPr>
        <p:spPr>
          <a:xfrm>
            <a:off x="755650" y="1557338"/>
            <a:ext cx="7859713" cy="4464050"/>
          </a:xfrm>
        </p:spPr>
        <p:txBody>
          <a:bodyPr/>
          <a:lstStyle/>
          <a:p>
            <a:pPr marL="0" indent="0" eaLnBrk="1" hangingPunct="1">
              <a:buFontTx/>
              <a:buNone/>
              <a:defRPr/>
            </a:pPr>
            <a:endParaRPr lang="en-GB" altLang="en-US" dirty="0"/>
          </a:p>
          <a:p>
            <a:pPr eaLnBrk="1" hangingPunct="1">
              <a:defRPr/>
            </a:pPr>
            <a:r>
              <a:rPr lang="en-GB" altLang="en-US" dirty="0"/>
              <a:t>Organization:</a:t>
            </a:r>
          </a:p>
          <a:p>
            <a:pPr lvl="1" eaLnBrk="1" hangingPunct="1">
              <a:defRPr/>
            </a:pPr>
            <a:r>
              <a:rPr lang="en-GB" altLang="en-US" dirty="0"/>
              <a:t>Local Section Membership Committee</a:t>
            </a:r>
          </a:p>
          <a:p>
            <a:pPr lvl="1" eaLnBrk="1" hangingPunct="1">
              <a:defRPr/>
            </a:pPr>
            <a:r>
              <a:rPr lang="en-GB" altLang="en-US" dirty="0"/>
              <a:t>Students’ Chapters</a:t>
            </a:r>
          </a:p>
          <a:p>
            <a:pPr lvl="1" eaLnBrk="1" hangingPunct="1">
              <a:defRPr/>
            </a:pPr>
            <a:r>
              <a:rPr lang="en-GB" altLang="en-US" dirty="0" err="1"/>
              <a:t>Dr.</a:t>
            </a:r>
            <a:r>
              <a:rPr lang="en-GB" altLang="en-US" dirty="0"/>
              <a:t> Ingrid Montes – Coordinator National Chemistry Week</a:t>
            </a:r>
          </a:p>
          <a:p>
            <a:pPr lvl="1" eaLnBrk="1" hangingPunct="1">
              <a:defRPr/>
            </a:pPr>
            <a:r>
              <a:rPr lang="en-GB" altLang="en-US" dirty="0" err="1"/>
              <a:t>Dr.</a:t>
            </a:r>
            <a:r>
              <a:rPr lang="en-GB" altLang="en-US" dirty="0"/>
              <a:t> Edmy Ferrer – Chair 2015</a:t>
            </a:r>
          </a:p>
          <a:p>
            <a:pPr eaLnBrk="1" hangingPunct="1">
              <a:defRPr/>
            </a:pPr>
            <a:endParaRPr lang="en-GB" altLang="en-US" dirty="0"/>
          </a:p>
          <a:p>
            <a:pPr eaLnBrk="1" hangingPunct="1">
              <a:defRPr/>
            </a:pPr>
            <a:r>
              <a:rPr lang="en-GB" altLang="en-US" dirty="0"/>
              <a:t>Objectives</a:t>
            </a:r>
          </a:p>
          <a:p>
            <a:pPr lvl="1" eaLnBrk="1" hangingPunct="1">
              <a:defRPr/>
            </a:pPr>
            <a:r>
              <a:rPr lang="en-GB" altLang="en-US" dirty="0"/>
              <a:t>Communication between Students’ chapters and High School Chemistry Clubs</a:t>
            </a:r>
          </a:p>
          <a:p>
            <a:pPr lvl="1" eaLnBrk="1" hangingPunct="1">
              <a:defRPr/>
            </a:pPr>
            <a:r>
              <a:rPr lang="en-GB" altLang="en-US" dirty="0"/>
              <a:t>Enhance volunteer participation of members</a:t>
            </a:r>
          </a:p>
          <a:p>
            <a:pPr eaLnBrk="1" hangingPunct="1">
              <a:defRPr/>
            </a:pPr>
            <a:endParaRPr lang="en-GB" altLang="en-US" dirty="0"/>
          </a:p>
        </p:txBody>
      </p:sp>
    </p:spTree>
    <p:extLst>
      <p:ext uri="{BB962C8B-B14F-4D97-AF65-F5344CB8AC3E}">
        <p14:creationId xmlns:p14="http://schemas.microsoft.com/office/powerpoint/2010/main" val="2760408442"/>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r>
              <a:rPr lang="en-GB" altLang="en-US" smtClean="0"/>
              <a:t>American Chemical Society</a:t>
            </a:r>
          </a:p>
        </p:txBody>
      </p:sp>
      <p:sp>
        <p:nvSpPr>
          <p:cNvPr id="717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fld id="{8EFD9FB7-8DCB-4F42-B9AE-95C1DE14F6CC}" type="slidenum">
              <a:rPr lang="en-GB" altLang="en-US" smtClean="0"/>
              <a:pPr>
                <a:spcBef>
                  <a:spcPct val="0"/>
                </a:spcBef>
                <a:spcAft>
                  <a:spcPct val="0"/>
                </a:spcAft>
                <a:buFontTx/>
                <a:buNone/>
              </a:pPr>
              <a:t>14</a:t>
            </a:fld>
            <a:endParaRPr lang="en-GB" altLang="en-US" smtClean="0"/>
          </a:p>
        </p:txBody>
      </p:sp>
      <p:sp>
        <p:nvSpPr>
          <p:cNvPr id="7172" name="Rectangle 2"/>
          <p:cNvSpPr>
            <a:spLocks noGrp="1" noChangeArrowheads="1"/>
          </p:cNvSpPr>
          <p:nvPr>
            <p:ph type="title"/>
          </p:nvPr>
        </p:nvSpPr>
        <p:spPr/>
        <p:txBody>
          <a:bodyPr/>
          <a:lstStyle/>
          <a:p>
            <a:pPr eaLnBrk="1" hangingPunct="1"/>
            <a:r>
              <a:rPr lang="en-GB" altLang="en-US" smtClean="0"/>
              <a:t>Funding resources</a:t>
            </a:r>
          </a:p>
        </p:txBody>
      </p:sp>
      <p:sp>
        <p:nvSpPr>
          <p:cNvPr id="7173" name="Rectangle 3"/>
          <p:cNvSpPr>
            <a:spLocks noGrp="1" noChangeArrowheads="1"/>
          </p:cNvSpPr>
          <p:nvPr>
            <p:ph type="body" idx="1"/>
          </p:nvPr>
        </p:nvSpPr>
        <p:spPr/>
        <p:txBody>
          <a:bodyPr/>
          <a:lstStyle/>
          <a:p>
            <a:pPr eaLnBrk="1" hangingPunct="1"/>
            <a:r>
              <a:rPr lang="en-GB" altLang="en-US" smtClean="0"/>
              <a:t>Local Section</a:t>
            </a:r>
          </a:p>
          <a:p>
            <a:pPr eaLnBrk="1" hangingPunct="1"/>
            <a:r>
              <a:rPr lang="en-GB" altLang="en-US" smtClean="0"/>
              <a:t>Lilly Company</a:t>
            </a:r>
          </a:p>
        </p:txBody>
      </p:sp>
    </p:spTree>
    <p:extLst>
      <p:ext uri="{BB962C8B-B14F-4D97-AF65-F5344CB8AC3E}">
        <p14:creationId xmlns:p14="http://schemas.microsoft.com/office/powerpoint/2010/main" val="142247900"/>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a:solidFill>
                  <a:schemeClr val="bg1"/>
                </a:solidFill>
                <a:latin typeface="Arial" charset="0"/>
              </a:defRPr>
            </a:lvl1pPr>
            <a:lvl2pPr marL="742950" indent="-285750">
              <a:spcBef>
                <a:spcPct val="20000"/>
              </a:spcBef>
              <a:buChar char="–"/>
              <a:defRPr sz="1600">
                <a:solidFill>
                  <a:schemeClr val="bg1"/>
                </a:solidFill>
                <a:latin typeface="Arial" charset="0"/>
              </a:defRPr>
            </a:lvl2pPr>
            <a:lvl3pPr marL="1143000" indent="-228600">
              <a:spcBef>
                <a:spcPct val="20000"/>
              </a:spcBef>
              <a:buChar char="•"/>
              <a:defRPr sz="1400">
                <a:solidFill>
                  <a:schemeClr val="bg1"/>
                </a:solidFill>
                <a:latin typeface="Arial" charset="0"/>
              </a:defRPr>
            </a:lvl3pPr>
            <a:lvl4pPr marL="1600200" indent="-228600">
              <a:spcBef>
                <a:spcPct val="20000"/>
              </a:spcBef>
              <a:buChar char="–"/>
              <a:defRPr sz="1200">
                <a:solidFill>
                  <a:schemeClr val="bg1"/>
                </a:solidFill>
                <a:latin typeface="Arial" charset="0"/>
              </a:defRPr>
            </a:lvl4pPr>
            <a:lvl5pPr marL="2057400" indent="-228600">
              <a:spcBef>
                <a:spcPct val="20000"/>
              </a:spcBef>
              <a:buChar char="»"/>
              <a:defRPr sz="1000">
                <a:solidFill>
                  <a:schemeClr val="bg1"/>
                </a:solidFill>
                <a:latin typeface="Arial" charset="0"/>
              </a:defRPr>
            </a:lvl5pPr>
            <a:lvl6pPr marL="2514600" indent="-228600" eaLnBrk="0" fontAlgn="base" hangingPunct="0">
              <a:spcBef>
                <a:spcPct val="20000"/>
              </a:spcBef>
              <a:spcAft>
                <a:spcPct val="0"/>
              </a:spcAft>
              <a:buChar char="»"/>
              <a:defRPr sz="1000">
                <a:solidFill>
                  <a:schemeClr val="bg1"/>
                </a:solidFill>
                <a:latin typeface="Arial" charset="0"/>
              </a:defRPr>
            </a:lvl6pPr>
            <a:lvl7pPr marL="2971800" indent="-228600" eaLnBrk="0" fontAlgn="base" hangingPunct="0">
              <a:spcBef>
                <a:spcPct val="20000"/>
              </a:spcBef>
              <a:spcAft>
                <a:spcPct val="0"/>
              </a:spcAft>
              <a:buChar char="»"/>
              <a:defRPr sz="1000">
                <a:solidFill>
                  <a:schemeClr val="bg1"/>
                </a:solidFill>
                <a:latin typeface="Arial" charset="0"/>
              </a:defRPr>
            </a:lvl7pPr>
            <a:lvl8pPr marL="3429000" indent="-228600" eaLnBrk="0" fontAlgn="base" hangingPunct="0">
              <a:spcBef>
                <a:spcPct val="20000"/>
              </a:spcBef>
              <a:spcAft>
                <a:spcPct val="0"/>
              </a:spcAft>
              <a:buChar char="»"/>
              <a:defRPr sz="1000">
                <a:solidFill>
                  <a:schemeClr val="bg1"/>
                </a:solidFill>
                <a:latin typeface="Arial" charset="0"/>
              </a:defRPr>
            </a:lvl8pPr>
            <a:lvl9pPr marL="3886200" indent="-228600" eaLnBrk="0" fontAlgn="base" hangingPunct="0">
              <a:spcBef>
                <a:spcPct val="20000"/>
              </a:spcBef>
              <a:spcAft>
                <a:spcPct val="0"/>
              </a:spcAft>
              <a:buChar char="»"/>
              <a:defRPr sz="1000">
                <a:solidFill>
                  <a:schemeClr val="bg1"/>
                </a:solidFill>
                <a:latin typeface="Arial" charset="0"/>
              </a:defRPr>
            </a:lvl9pPr>
          </a:lstStyle>
          <a:p>
            <a:pPr>
              <a:spcBef>
                <a:spcPct val="0"/>
              </a:spcBef>
              <a:buFontTx/>
              <a:buNone/>
            </a:pPr>
            <a:fld id="{BCA87271-E075-431D-BC98-6A3DD9E8F945}" type="slidenum">
              <a:rPr lang="en-GB" altLang="en-US" smtClean="0">
                <a:solidFill>
                  <a:srgbClr val="FFFFFF"/>
                </a:solidFill>
              </a:rPr>
              <a:pPr>
                <a:spcBef>
                  <a:spcPct val="0"/>
                </a:spcBef>
                <a:buFontTx/>
                <a:buNone/>
              </a:pPr>
              <a:t>15</a:t>
            </a:fld>
            <a:endParaRPr lang="en-GB" altLang="en-US" smtClean="0">
              <a:solidFill>
                <a:srgbClr val="FFFFFF"/>
              </a:solidFill>
            </a:endParaRPr>
          </a:p>
        </p:txBody>
      </p:sp>
      <p:sp>
        <p:nvSpPr>
          <p:cNvPr id="8195"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a:solidFill>
                  <a:schemeClr val="bg1"/>
                </a:solidFill>
                <a:latin typeface="Arial" charset="0"/>
              </a:defRPr>
            </a:lvl1pPr>
            <a:lvl2pPr marL="742950" indent="-285750">
              <a:spcBef>
                <a:spcPct val="20000"/>
              </a:spcBef>
              <a:buChar char="–"/>
              <a:defRPr sz="1600">
                <a:solidFill>
                  <a:schemeClr val="bg1"/>
                </a:solidFill>
                <a:latin typeface="Arial" charset="0"/>
              </a:defRPr>
            </a:lvl2pPr>
            <a:lvl3pPr marL="1143000" indent="-228600">
              <a:spcBef>
                <a:spcPct val="20000"/>
              </a:spcBef>
              <a:buChar char="•"/>
              <a:defRPr sz="1400">
                <a:solidFill>
                  <a:schemeClr val="bg1"/>
                </a:solidFill>
                <a:latin typeface="Arial" charset="0"/>
              </a:defRPr>
            </a:lvl3pPr>
            <a:lvl4pPr marL="1600200" indent="-228600">
              <a:spcBef>
                <a:spcPct val="20000"/>
              </a:spcBef>
              <a:buChar char="–"/>
              <a:defRPr sz="1200">
                <a:solidFill>
                  <a:schemeClr val="bg1"/>
                </a:solidFill>
                <a:latin typeface="Arial" charset="0"/>
              </a:defRPr>
            </a:lvl4pPr>
            <a:lvl5pPr marL="2057400" indent="-228600">
              <a:spcBef>
                <a:spcPct val="20000"/>
              </a:spcBef>
              <a:buChar char="»"/>
              <a:defRPr sz="1000">
                <a:solidFill>
                  <a:schemeClr val="bg1"/>
                </a:solidFill>
                <a:latin typeface="Arial" charset="0"/>
              </a:defRPr>
            </a:lvl5pPr>
            <a:lvl6pPr marL="2514600" indent="-228600" eaLnBrk="0" fontAlgn="base" hangingPunct="0">
              <a:spcBef>
                <a:spcPct val="20000"/>
              </a:spcBef>
              <a:spcAft>
                <a:spcPct val="0"/>
              </a:spcAft>
              <a:buChar char="»"/>
              <a:defRPr sz="1000">
                <a:solidFill>
                  <a:schemeClr val="bg1"/>
                </a:solidFill>
                <a:latin typeface="Arial" charset="0"/>
              </a:defRPr>
            </a:lvl6pPr>
            <a:lvl7pPr marL="2971800" indent="-228600" eaLnBrk="0" fontAlgn="base" hangingPunct="0">
              <a:spcBef>
                <a:spcPct val="20000"/>
              </a:spcBef>
              <a:spcAft>
                <a:spcPct val="0"/>
              </a:spcAft>
              <a:buChar char="»"/>
              <a:defRPr sz="1000">
                <a:solidFill>
                  <a:schemeClr val="bg1"/>
                </a:solidFill>
                <a:latin typeface="Arial" charset="0"/>
              </a:defRPr>
            </a:lvl7pPr>
            <a:lvl8pPr marL="3429000" indent="-228600" eaLnBrk="0" fontAlgn="base" hangingPunct="0">
              <a:spcBef>
                <a:spcPct val="20000"/>
              </a:spcBef>
              <a:spcAft>
                <a:spcPct val="0"/>
              </a:spcAft>
              <a:buChar char="»"/>
              <a:defRPr sz="1000">
                <a:solidFill>
                  <a:schemeClr val="bg1"/>
                </a:solidFill>
                <a:latin typeface="Arial" charset="0"/>
              </a:defRPr>
            </a:lvl8pPr>
            <a:lvl9pPr marL="3886200" indent="-228600" eaLnBrk="0" fontAlgn="base" hangingPunct="0">
              <a:spcBef>
                <a:spcPct val="20000"/>
              </a:spcBef>
              <a:spcAft>
                <a:spcPct val="0"/>
              </a:spcAft>
              <a:buChar char="»"/>
              <a:defRPr sz="1000">
                <a:solidFill>
                  <a:schemeClr val="bg1"/>
                </a:solidFill>
                <a:latin typeface="Arial" charset="0"/>
              </a:defRPr>
            </a:lvl9pPr>
          </a:lstStyle>
          <a:p>
            <a:pPr>
              <a:spcBef>
                <a:spcPct val="0"/>
              </a:spcBef>
              <a:buFontTx/>
              <a:buNone/>
            </a:pPr>
            <a:r>
              <a:rPr lang="en-GB" altLang="en-US" smtClean="0">
                <a:solidFill>
                  <a:srgbClr val="FFFFFF"/>
                </a:solidFill>
              </a:rPr>
              <a:t>American Chemical Society</a:t>
            </a:r>
          </a:p>
        </p:txBody>
      </p:sp>
      <p:sp>
        <p:nvSpPr>
          <p:cNvPr id="8196" name="Rectangle 2"/>
          <p:cNvSpPr>
            <a:spLocks noGrp="1" noChangeArrowheads="1"/>
          </p:cNvSpPr>
          <p:nvPr>
            <p:ph type="title"/>
          </p:nvPr>
        </p:nvSpPr>
        <p:spPr/>
        <p:txBody>
          <a:bodyPr/>
          <a:lstStyle/>
          <a:p>
            <a:pPr eaLnBrk="1" hangingPunct="1"/>
            <a:r>
              <a:rPr lang="en-GB" altLang="en-US" smtClean="0"/>
              <a:t>Impact and assessment</a:t>
            </a:r>
          </a:p>
        </p:txBody>
      </p:sp>
      <p:sp>
        <p:nvSpPr>
          <p:cNvPr id="8197" name="Rectangle 3"/>
          <p:cNvSpPr>
            <a:spLocks noGrp="1" noChangeArrowheads="1"/>
          </p:cNvSpPr>
          <p:nvPr>
            <p:ph type="body" idx="1"/>
          </p:nvPr>
        </p:nvSpPr>
        <p:spPr>
          <a:xfrm>
            <a:off x="479425" y="1989138"/>
            <a:ext cx="8229600" cy="1511300"/>
          </a:xfrm>
        </p:spPr>
        <p:txBody>
          <a:bodyPr/>
          <a:lstStyle/>
          <a:p>
            <a:pPr eaLnBrk="1" hangingPunct="1"/>
            <a:r>
              <a:rPr lang="en-US" altLang="en-US" smtClean="0"/>
              <a:t>Nearly 150 high school students and 20 teachers served as volunteers during this exciting community activity.</a:t>
            </a:r>
          </a:p>
          <a:p>
            <a:pPr eaLnBrk="1" hangingPunct="1"/>
            <a:r>
              <a:rPr lang="en-US" altLang="en-US" smtClean="0"/>
              <a:t>The community participated in the chemical demonstrations activities conducting hands on experiments.</a:t>
            </a:r>
          </a:p>
          <a:p>
            <a:pPr eaLnBrk="1" hangingPunct="1"/>
            <a:endParaRPr lang="en-US" altLang="en-US" smtClean="0"/>
          </a:p>
          <a:p>
            <a:pPr eaLnBrk="1" hangingPunct="1"/>
            <a:endParaRPr lang="en-GB" altLang="en-US" smtClean="0"/>
          </a:p>
        </p:txBody>
      </p:sp>
      <p:pic>
        <p:nvPicPr>
          <p:cNvPr id="819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76538" y="3357563"/>
            <a:ext cx="3635375" cy="272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155526"/>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ctrTitle"/>
          </p:nvPr>
        </p:nvSpPr>
        <p:spPr/>
        <p:txBody>
          <a:bodyPr/>
          <a:lstStyle/>
          <a:p>
            <a:pPr algn="ctr" eaLnBrk="1" hangingPunct="1"/>
            <a:r>
              <a:rPr lang="en-US" altLang="en-US" smtClean="0"/>
              <a:t>Local Section Partnership Award 2015 Partnership           Between</a:t>
            </a:r>
            <a:br>
              <a:rPr lang="en-US" altLang="en-US" smtClean="0"/>
            </a:br>
            <a:r>
              <a:rPr lang="en-US" altLang="en-US" smtClean="0"/>
              <a:t>Tampa Bay &amp; Puerto Rico</a:t>
            </a:r>
            <a:br>
              <a:rPr lang="en-US" altLang="en-US" smtClean="0"/>
            </a:br>
            <a:endParaRPr lang="en-GB" altLang="en-US" smtClean="0"/>
          </a:p>
        </p:txBody>
      </p:sp>
      <p:sp>
        <p:nvSpPr>
          <p:cNvPr id="5123" name="Rectangle 5"/>
          <p:cNvSpPr>
            <a:spLocks noGrp="1" noChangeArrowheads="1"/>
          </p:cNvSpPr>
          <p:nvPr>
            <p:ph type="subTitle" idx="1"/>
          </p:nvPr>
        </p:nvSpPr>
        <p:spPr/>
        <p:txBody>
          <a:bodyPr/>
          <a:lstStyle/>
          <a:p>
            <a:pPr eaLnBrk="1" hangingPunct="1"/>
            <a:r>
              <a:rPr lang="en-GB" altLang="en-US" smtClean="0"/>
              <a:t>Presenter: Crystal Saut</a:t>
            </a:r>
          </a:p>
          <a:p>
            <a:pPr eaLnBrk="1" hangingPunct="1"/>
            <a:r>
              <a:rPr lang="en-GB" altLang="en-US" smtClean="0"/>
              <a:t>Author: Dr. Kimberly Fields</a:t>
            </a:r>
          </a:p>
        </p:txBody>
      </p:sp>
      <p:sp>
        <p:nvSpPr>
          <p:cNvPr id="5124" name="Rectangle 10"/>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r>
              <a:rPr lang="en-GB" altLang="en-US" smtClean="0"/>
              <a:t>American Chemical Society</a:t>
            </a:r>
          </a:p>
        </p:txBody>
      </p:sp>
    </p:spTree>
    <p:extLst>
      <p:ext uri="{BB962C8B-B14F-4D97-AF65-F5344CB8AC3E}">
        <p14:creationId xmlns:p14="http://schemas.microsoft.com/office/powerpoint/2010/main" val="1111867896"/>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p:txBody>
          <a:bodyPr/>
          <a:lstStyle/>
          <a:p>
            <a:pPr algn="ctr" eaLnBrk="1" hangingPunct="1"/>
            <a:r>
              <a:rPr lang="en-US" altLang="en-US" sz="1800" smtClean="0"/>
              <a:t>Group with the ACS Bridge the Gap Nano grant</a:t>
            </a:r>
            <a:endParaRPr lang="en-GB" altLang="en-US" sz="1800" smtClean="0"/>
          </a:p>
        </p:txBody>
      </p:sp>
      <p:sp>
        <p:nvSpPr>
          <p:cNvPr id="6147" name="Rectangle 5"/>
          <p:cNvSpPr>
            <a:spLocks noGrp="1" noChangeArrowheads="1"/>
          </p:cNvSpPr>
          <p:nvPr>
            <p:ph type="body" sz="half" idx="2"/>
          </p:nvPr>
        </p:nvSpPr>
        <p:spPr/>
        <p:txBody>
          <a:bodyPr/>
          <a:lstStyle/>
          <a:p>
            <a:pPr eaLnBrk="1" hangingPunct="1"/>
            <a:r>
              <a:rPr lang="en-US" altLang="en-US" smtClean="0"/>
              <a:t>Dr. Kimberly Fields from University of South Florida, Dr. Ingrid Montes from University of Puerto Rico, and her student Giovanni plus Interamerican Univ. of Puerto Rico students Marco, Lenianne, Gabriel, and Keishla. </a:t>
            </a:r>
            <a:endParaRPr lang="en-GB" altLang="en-US" smtClean="0"/>
          </a:p>
        </p:txBody>
      </p:sp>
      <p:sp>
        <p:nvSpPr>
          <p:cNvPr id="614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r>
              <a:rPr lang="en-GB" altLang="en-US" smtClean="0"/>
              <a:t>American Chemical Society</a:t>
            </a:r>
          </a:p>
        </p:txBody>
      </p:sp>
      <p:sp>
        <p:nvSpPr>
          <p:cNvPr id="614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fld id="{907E013A-0EA9-48E1-8AB3-00F4EEE1191E}" type="slidenum">
              <a:rPr lang="en-GB" altLang="en-US" smtClean="0"/>
              <a:pPr>
                <a:spcBef>
                  <a:spcPct val="0"/>
                </a:spcBef>
                <a:spcAft>
                  <a:spcPct val="0"/>
                </a:spcAft>
                <a:buFontTx/>
                <a:buNone/>
              </a:pPr>
              <a:t>17</a:t>
            </a:fld>
            <a:endParaRPr lang="en-GB" altLang="en-US" smtClean="0"/>
          </a:p>
        </p:txBody>
      </p:sp>
      <p:pic>
        <p:nvPicPr>
          <p:cNvPr id="6150"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r="7556"/>
          <a:stretch>
            <a:fillRect/>
          </a:stretch>
        </p:blipFill>
        <p:spPr>
          <a:xfrm>
            <a:off x="1427163" y="685800"/>
            <a:ext cx="5303837" cy="4194175"/>
          </a:xfrm>
          <a:ln w="25400">
            <a:solidFill>
              <a:schemeClr val="bg1"/>
            </a:solidFill>
            <a:miter lim="800000"/>
            <a:headEnd/>
            <a:tailEnd/>
          </a:ln>
        </p:spPr>
      </p:pic>
    </p:spTree>
    <p:extLst>
      <p:ext uri="{BB962C8B-B14F-4D97-AF65-F5344CB8AC3E}">
        <p14:creationId xmlns:p14="http://schemas.microsoft.com/office/powerpoint/2010/main" val="3441462402"/>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r>
              <a:rPr lang="en-GB" altLang="en-US" smtClean="0"/>
              <a:t>American Chemical Society</a:t>
            </a:r>
          </a:p>
        </p:txBody>
      </p:sp>
      <p:sp>
        <p:nvSpPr>
          <p:cNvPr id="717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fld id="{A33CF9A7-AEC0-4CD2-B40A-810D609B8A48}" type="slidenum">
              <a:rPr lang="en-GB" altLang="en-US" smtClean="0"/>
              <a:pPr>
                <a:spcBef>
                  <a:spcPct val="0"/>
                </a:spcBef>
                <a:spcAft>
                  <a:spcPct val="0"/>
                </a:spcAft>
                <a:buFontTx/>
                <a:buNone/>
              </a:pPr>
              <a:t>18</a:t>
            </a:fld>
            <a:endParaRPr lang="en-GB" altLang="en-US" smtClean="0"/>
          </a:p>
        </p:txBody>
      </p:sp>
      <p:sp>
        <p:nvSpPr>
          <p:cNvPr id="7172" name="Rectangle 2"/>
          <p:cNvSpPr>
            <a:spLocks noGrp="1" noChangeArrowheads="1"/>
          </p:cNvSpPr>
          <p:nvPr>
            <p:ph type="title"/>
          </p:nvPr>
        </p:nvSpPr>
        <p:spPr/>
        <p:txBody>
          <a:bodyPr/>
          <a:lstStyle/>
          <a:p>
            <a:pPr algn="ctr" eaLnBrk="1" hangingPunct="1"/>
            <a:r>
              <a:rPr lang="en-US" altLang="en-US" sz="2400" smtClean="0"/>
              <a:t>The five undergraduates from Puerto Rico presented their posters.</a:t>
            </a:r>
            <a:endParaRPr lang="en-GB" altLang="en-US" sz="2400" smtClean="0"/>
          </a:p>
        </p:txBody>
      </p:sp>
      <p:sp>
        <p:nvSpPr>
          <p:cNvPr id="7173" name="Rectangle 3"/>
          <p:cNvSpPr>
            <a:spLocks noGrp="1" noChangeArrowheads="1"/>
          </p:cNvSpPr>
          <p:nvPr>
            <p:ph type="body" idx="1"/>
          </p:nvPr>
        </p:nvSpPr>
        <p:spPr/>
        <p:txBody>
          <a:bodyPr/>
          <a:lstStyle/>
          <a:p>
            <a:pPr marL="0" indent="0">
              <a:buFontTx/>
              <a:buNone/>
            </a:pPr>
            <a:r>
              <a:rPr lang="en-US" altLang="en-US" sz="1600" smtClean="0"/>
              <a:t>OR-25 </a:t>
            </a:r>
            <a:r>
              <a:rPr lang="en-US" altLang="en-US" sz="1600" b="1" smtClean="0"/>
              <a:t>Giovanni Rodríguez1 –  Synthesis of Novel Ferrocene Chalcones Derivative’s Polymers</a:t>
            </a:r>
          </a:p>
          <a:p>
            <a:pPr marL="0" indent="0">
              <a:buFontTx/>
              <a:buNone/>
            </a:pPr>
            <a:r>
              <a:rPr lang="en-US" altLang="en-US" sz="1600" smtClean="0"/>
              <a:t>BP-06 </a:t>
            </a:r>
            <a:r>
              <a:rPr lang="en-US" altLang="en-US" sz="1600" b="1" smtClean="0"/>
              <a:t>Marco A. Miranda Belandria1 - Functionalization and characterization of bimetallic silver-gold nanoparticles with antibiotics.</a:t>
            </a:r>
          </a:p>
          <a:p>
            <a:pPr marL="0" indent="0">
              <a:buFontTx/>
              <a:buNone/>
            </a:pPr>
            <a:r>
              <a:rPr lang="en-US" altLang="en-US" sz="1600" smtClean="0"/>
              <a:t>BP-05 </a:t>
            </a:r>
            <a:r>
              <a:rPr lang="en-US" altLang="en-US" sz="1600" b="1" smtClean="0"/>
              <a:t>Ramirez Santiago, Lenianne1 - </a:t>
            </a:r>
            <a:r>
              <a:rPr lang="en-US" altLang="en-US" sz="1600" b="1" i="1" smtClean="0"/>
              <a:t>Comparative study and characterization of MgO, ZnO AND CuO nanoparticles using amino acids as capping agents.</a:t>
            </a:r>
          </a:p>
          <a:p>
            <a:pPr marL="0" indent="0">
              <a:buFontTx/>
              <a:buNone/>
            </a:pPr>
            <a:r>
              <a:rPr lang="en-US" altLang="en-US" sz="1600" smtClean="0"/>
              <a:t>BC-09 </a:t>
            </a:r>
            <a:r>
              <a:rPr lang="en-US" altLang="en-US" sz="1600" b="1" smtClean="0"/>
              <a:t>Keishla Rodríguez Graciani1</a:t>
            </a:r>
            <a:r>
              <a:rPr lang="en-US" altLang="en-US" sz="1600" smtClean="0"/>
              <a:t> - </a:t>
            </a:r>
            <a:r>
              <a:rPr lang="en-US" altLang="en-US" sz="1600" b="1" i="1" smtClean="0"/>
              <a:t>Antimicrobial effect of improved antibiotics combined with Ni and Semi-Green Ag nanoparticles in </a:t>
            </a:r>
            <a:r>
              <a:rPr lang="en-US" altLang="en-US" sz="1600" b="1" smtClean="0"/>
              <a:t>Klebsiella pneumoniae.</a:t>
            </a:r>
          </a:p>
          <a:p>
            <a:pPr marL="0" indent="0">
              <a:buFontTx/>
              <a:buNone/>
            </a:pPr>
            <a:r>
              <a:rPr lang="en-US" altLang="en-US" sz="1600" b="1" smtClean="0"/>
              <a:t>BC-10 Maldonado Vélez Gabriel¹</a:t>
            </a:r>
            <a:r>
              <a:rPr lang="en-US" altLang="en-US" sz="1600" smtClean="0"/>
              <a:t>- </a:t>
            </a:r>
            <a:r>
              <a:rPr lang="en-US" altLang="en-US" sz="1600" b="1" i="1" smtClean="0"/>
              <a:t>Functionalization of Indole-3-Acetic Acid with gold nanoparticles synthesized through a double reduction reaction using leaflets’ extracts of </a:t>
            </a:r>
            <a:r>
              <a:rPr lang="en-US" altLang="en-US" sz="1600" b="1" smtClean="0"/>
              <a:t>Leucaena leucocephala </a:t>
            </a:r>
            <a:r>
              <a:rPr lang="en-US" altLang="en-US" sz="1600" b="1" i="1" smtClean="0"/>
              <a:t>(Lam.) de Witt.</a:t>
            </a:r>
          </a:p>
          <a:p>
            <a:pPr marL="0" indent="0">
              <a:buFontTx/>
              <a:buNone/>
            </a:pPr>
            <a:endParaRPr lang="en-US" altLang="en-US" sz="1600" b="1" smtClean="0"/>
          </a:p>
          <a:p>
            <a:pPr marL="0" indent="0">
              <a:buFontTx/>
              <a:buNone/>
            </a:pPr>
            <a:endParaRPr lang="en-US" altLang="en-US" sz="1400" b="1" i="1" smtClean="0"/>
          </a:p>
          <a:p>
            <a:pPr marL="0" indent="0">
              <a:buFontTx/>
              <a:buNone/>
            </a:pPr>
            <a:endParaRPr lang="en-US" altLang="en-US" b="1" smtClean="0"/>
          </a:p>
          <a:p>
            <a:pPr marL="0" indent="0" eaLnBrk="1" hangingPunct="1">
              <a:buFontTx/>
              <a:buNone/>
            </a:pPr>
            <a:endParaRPr lang="en-GB" altLang="en-US" smtClean="0"/>
          </a:p>
        </p:txBody>
      </p:sp>
    </p:spTree>
    <p:extLst>
      <p:ext uri="{BB962C8B-B14F-4D97-AF65-F5344CB8AC3E}">
        <p14:creationId xmlns:p14="http://schemas.microsoft.com/office/powerpoint/2010/main" val="162262601"/>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z="1800" smtClean="0"/>
              <a:t>At the Raymond N. Castle Student Research Conference Giovanni Rodriguez with Dr. Fields, won third in the organic division competition.</a:t>
            </a:r>
          </a:p>
        </p:txBody>
      </p:sp>
      <p:pic>
        <p:nvPicPr>
          <p:cNvPr id="8195"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195513" y="1773238"/>
            <a:ext cx="5122862" cy="4352925"/>
          </a:xfrm>
        </p:spPr>
      </p:pic>
      <p:sp>
        <p:nvSpPr>
          <p:cNvPr id="819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r>
              <a:rPr lang="en-GB" altLang="en-US" smtClean="0"/>
              <a:t>American Chemical Society</a:t>
            </a:r>
          </a:p>
        </p:txBody>
      </p:sp>
      <p:sp>
        <p:nvSpPr>
          <p:cNvPr id="819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0000"/>
              </a:spcBef>
              <a:spcAft>
                <a:spcPct val="40000"/>
              </a:spcAft>
              <a:buChar char="•"/>
              <a:defRPr>
                <a:solidFill>
                  <a:srgbClr val="0054A6"/>
                </a:solidFill>
                <a:latin typeface="Arial" charset="0"/>
              </a:defRPr>
            </a:lvl1pPr>
            <a:lvl2pPr marL="742950" indent="-285750">
              <a:spcBef>
                <a:spcPct val="10000"/>
              </a:spcBef>
              <a:spcAft>
                <a:spcPct val="40000"/>
              </a:spcAft>
              <a:buChar char="–"/>
              <a:defRPr sz="1600">
                <a:solidFill>
                  <a:srgbClr val="0054A6"/>
                </a:solidFill>
                <a:latin typeface="Arial" charset="0"/>
              </a:defRPr>
            </a:lvl2pPr>
            <a:lvl3pPr marL="1143000" indent="-228600">
              <a:spcBef>
                <a:spcPct val="10000"/>
              </a:spcBef>
              <a:spcAft>
                <a:spcPct val="40000"/>
              </a:spcAft>
              <a:buChar char="•"/>
              <a:defRPr sz="1400">
                <a:solidFill>
                  <a:srgbClr val="0054A6"/>
                </a:solidFill>
                <a:latin typeface="Arial" charset="0"/>
              </a:defRPr>
            </a:lvl3pPr>
            <a:lvl4pPr marL="1600200" indent="-228600">
              <a:spcBef>
                <a:spcPct val="10000"/>
              </a:spcBef>
              <a:spcAft>
                <a:spcPct val="40000"/>
              </a:spcAft>
              <a:buChar char="–"/>
              <a:defRPr sz="1200">
                <a:solidFill>
                  <a:srgbClr val="0054A6"/>
                </a:solidFill>
                <a:latin typeface="Arial" charset="0"/>
              </a:defRPr>
            </a:lvl4pPr>
            <a:lvl5pPr marL="2057400" indent="-228600">
              <a:spcBef>
                <a:spcPct val="10000"/>
              </a:spcBef>
              <a:spcAft>
                <a:spcPct val="40000"/>
              </a:spcAft>
              <a:buChar char="»"/>
              <a:defRPr sz="1000">
                <a:solidFill>
                  <a:srgbClr val="0054A6"/>
                </a:solidFill>
                <a:latin typeface="Arial" charset="0"/>
              </a:defRPr>
            </a:lvl5pPr>
            <a:lvl6pPr marL="2514600" indent="-228600" eaLnBrk="0" fontAlgn="base" hangingPunct="0">
              <a:spcBef>
                <a:spcPct val="10000"/>
              </a:spcBef>
              <a:spcAft>
                <a:spcPct val="40000"/>
              </a:spcAft>
              <a:buChar char="»"/>
              <a:defRPr sz="1000">
                <a:solidFill>
                  <a:srgbClr val="0054A6"/>
                </a:solidFill>
                <a:latin typeface="Arial" charset="0"/>
              </a:defRPr>
            </a:lvl6pPr>
            <a:lvl7pPr marL="2971800" indent="-228600" eaLnBrk="0" fontAlgn="base" hangingPunct="0">
              <a:spcBef>
                <a:spcPct val="10000"/>
              </a:spcBef>
              <a:spcAft>
                <a:spcPct val="40000"/>
              </a:spcAft>
              <a:buChar char="»"/>
              <a:defRPr sz="1000">
                <a:solidFill>
                  <a:srgbClr val="0054A6"/>
                </a:solidFill>
                <a:latin typeface="Arial" charset="0"/>
              </a:defRPr>
            </a:lvl7pPr>
            <a:lvl8pPr marL="3429000" indent="-228600" eaLnBrk="0" fontAlgn="base" hangingPunct="0">
              <a:spcBef>
                <a:spcPct val="10000"/>
              </a:spcBef>
              <a:spcAft>
                <a:spcPct val="40000"/>
              </a:spcAft>
              <a:buChar char="»"/>
              <a:defRPr sz="1000">
                <a:solidFill>
                  <a:srgbClr val="0054A6"/>
                </a:solidFill>
                <a:latin typeface="Arial" charset="0"/>
              </a:defRPr>
            </a:lvl8pPr>
            <a:lvl9pPr marL="3886200" indent="-228600" eaLnBrk="0" fontAlgn="base" hangingPunct="0">
              <a:spcBef>
                <a:spcPct val="10000"/>
              </a:spcBef>
              <a:spcAft>
                <a:spcPct val="40000"/>
              </a:spcAft>
              <a:buChar char="»"/>
              <a:defRPr sz="1000">
                <a:solidFill>
                  <a:srgbClr val="0054A6"/>
                </a:solidFill>
                <a:latin typeface="Arial" charset="0"/>
              </a:defRPr>
            </a:lvl9pPr>
          </a:lstStyle>
          <a:p>
            <a:pPr>
              <a:spcBef>
                <a:spcPct val="0"/>
              </a:spcBef>
              <a:spcAft>
                <a:spcPct val="0"/>
              </a:spcAft>
              <a:buFontTx/>
              <a:buNone/>
            </a:pPr>
            <a:fld id="{9A318071-F1C0-4669-98CA-F1F46F83BCE2}" type="slidenum">
              <a:rPr lang="en-GB" altLang="en-US" smtClean="0"/>
              <a:pPr>
                <a:spcBef>
                  <a:spcPct val="0"/>
                </a:spcBef>
                <a:spcAft>
                  <a:spcPct val="0"/>
                </a:spcAft>
                <a:buFontTx/>
                <a:buNone/>
              </a:pPr>
              <a:t>19</a:t>
            </a:fld>
            <a:endParaRPr lang="en-GB" altLang="en-US" smtClean="0"/>
          </a:p>
        </p:txBody>
      </p:sp>
    </p:spTree>
    <p:extLst>
      <p:ext uri="{BB962C8B-B14F-4D97-AF65-F5344CB8AC3E}">
        <p14:creationId xmlns:p14="http://schemas.microsoft.com/office/powerpoint/2010/main" val="21269929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5"/>
          <p:cNvSpPr>
            <a:spLocks noGrp="1"/>
          </p:cNvSpPr>
          <p:nvPr>
            <p:ph type="title"/>
          </p:nvPr>
        </p:nvSpPr>
        <p:spPr>
          <a:xfrm>
            <a:off x="457200" y="274638"/>
            <a:ext cx="8229600" cy="673100"/>
          </a:xfrm>
        </p:spPr>
        <p:txBody>
          <a:bodyPr/>
          <a:lstStyle/>
          <a:p>
            <a:r>
              <a:rPr lang="en-US" altLang="en-US" smtClean="0"/>
              <a:t>Enjoying the highlights of Tampa Bay.</a:t>
            </a:r>
          </a:p>
        </p:txBody>
      </p:sp>
      <p:sp>
        <p:nvSpPr>
          <p:cNvPr id="9219" name="Text Placeholder 6"/>
          <p:cNvSpPr>
            <a:spLocks noGrp="1"/>
          </p:cNvSpPr>
          <p:nvPr>
            <p:ph type="body" idx="1"/>
          </p:nvPr>
        </p:nvSpPr>
        <p:spPr>
          <a:xfrm>
            <a:off x="457200" y="1535113"/>
            <a:ext cx="4040188" cy="741362"/>
          </a:xfrm>
        </p:spPr>
        <p:txBody>
          <a:bodyPr/>
          <a:lstStyle/>
          <a:p>
            <a:r>
              <a:rPr lang="en-US" altLang="en-US" sz="1200" smtClean="0"/>
              <a:t>On Friday, Dr. Ingrid Montes from University of Puerto Rico and  Puerto Rico students  arrived, &amp; had dinner with volunteers from the USF Chemistry Society at Frenchy’s Rockaway Grill in Clearwater, FL. </a:t>
            </a:r>
          </a:p>
        </p:txBody>
      </p:sp>
      <p:pic>
        <p:nvPicPr>
          <p:cNvPr id="9220" name="Content Placeholder 10"/>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7200" y="2420938"/>
            <a:ext cx="4040188" cy="3455987"/>
          </a:xfrm>
        </p:spPr>
      </p:pic>
      <p:sp>
        <p:nvSpPr>
          <p:cNvPr id="9221" name="Text Placeholder 8"/>
          <p:cNvSpPr>
            <a:spLocks noGrp="1"/>
          </p:cNvSpPr>
          <p:nvPr>
            <p:ph type="body" sz="quarter" idx="3"/>
          </p:nvPr>
        </p:nvSpPr>
        <p:spPr>
          <a:xfrm>
            <a:off x="4645025" y="1535113"/>
            <a:ext cx="4041775" cy="741362"/>
          </a:xfrm>
        </p:spPr>
        <p:txBody>
          <a:bodyPr/>
          <a:lstStyle/>
          <a:p>
            <a:r>
              <a:rPr lang="en-US" altLang="en-US" sz="1200" smtClean="0"/>
              <a:t>After the conference ended, the five students and  Dr. Montes were escorted to Ybor by TB-ACS chair Dr. Fields, USF Chemistry society students &amp; their adviser Dr. Cruz. </a:t>
            </a:r>
          </a:p>
        </p:txBody>
      </p:sp>
      <p:pic>
        <p:nvPicPr>
          <p:cNvPr id="9222" name="Content Placeholder 11"/>
          <p:cNvPicPr>
            <a:picLocks noGrp="1" noChangeAspect="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4645025" y="2420938"/>
            <a:ext cx="4041775" cy="3455987"/>
          </a:xfrm>
        </p:spPr>
      </p:pic>
      <p:sp>
        <p:nvSpPr>
          <p:cNvPr id="9223"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a:solidFill>
                  <a:schemeClr val="bg1"/>
                </a:solidFill>
                <a:latin typeface="Arial" charset="0"/>
              </a:defRPr>
            </a:lvl1pPr>
            <a:lvl2pPr marL="742950" indent="-285750">
              <a:spcBef>
                <a:spcPct val="20000"/>
              </a:spcBef>
              <a:buChar char="–"/>
              <a:defRPr sz="1600">
                <a:solidFill>
                  <a:schemeClr val="bg1"/>
                </a:solidFill>
                <a:latin typeface="Arial" charset="0"/>
              </a:defRPr>
            </a:lvl2pPr>
            <a:lvl3pPr marL="1143000" indent="-228600">
              <a:spcBef>
                <a:spcPct val="20000"/>
              </a:spcBef>
              <a:buChar char="•"/>
              <a:defRPr sz="1400">
                <a:solidFill>
                  <a:schemeClr val="bg1"/>
                </a:solidFill>
                <a:latin typeface="Arial" charset="0"/>
              </a:defRPr>
            </a:lvl3pPr>
            <a:lvl4pPr marL="1600200" indent="-228600">
              <a:spcBef>
                <a:spcPct val="20000"/>
              </a:spcBef>
              <a:buChar char="–"/>
              <a:defRPr sz="1200">
                <a:solidFill>
                  <a:schemeClr val="bg1"/>
                </a:solidFill>
                <a:latin typeface="Arial" charset="0"/>
              </a:defRPr>
            </a:lvl4pPr>
            <a:lvl5pPr marL="2057400" indent="-228600">
              <a:spcBef>
                <a:spcPct val="20000"/>
              </a:spcBef>
              <a:buChar char="»"/>
              <a:defRPr sz="1000">
                <a:solidFill>
                  <a:schemeClr val="bg1"/>
                </a:solidFill>
                <a:latin typeface="Arial" charset="0"/>
              </a:defRPr>
            </a:lvl5pPr>
            <a:lvl6pPr marL="2514600" indent="-228600" eaLnBrk="0" fontAlgn="base" hangingPunct="0">
              <a:spcBef>
                <a:spcPct val="20000"/>
              </a:spcBef>
              <a:spcAft>
                <a:spcPct val="0"/>
              </a:spcAft>
              <a:buChar char="»"/>
              <a:defRPr sz="1000">
                <a:solidFill>
                  <a:schemeClr val="bg1"/>
                </a:solidFill>
                <a:latin typeface="Arial" charset="0"/>
              </a:defRPr>
            </a:lvl6pPr>
            <a:lvl7pPr marL="2971800" indent="-228600" eaLnBrk="0" fontAlgn="base" hangingPunct="0">
              <a:spcBef>
                <a:spcPct val="20000"/>
              </a:spcBef>
              <a:spcAft>
                <a:spcPct val="0"/>
              </a:spcAft>
              <a:buChar char="»"/>
              <a:defRPr sz="1000">
                <a:solidFill>
                  <a:schemeClr val="bg1"/>
                </a:solidFill>
                <a:latin typeface="Arial" charset="0"/>
              </a:defRPr>
            </a:lvl7pPr>
            <a:lvl8pPr marL="3429000" indent="-228600" eaLnBrk="0" fontAlgn="base" hangingPunct="0">
              <a:spcBef>
                <a:spcPct val="20000"/>
              </a:spcBef>
              <a:spcAft>
                <a:spcPct val="0"/>
              </a:spcAft>
              <a:buChar char="»"/>
              <a:defRPr sz="1000">
                <a:solidFill>
                  <a:schemeClr val="bg1"/>
                </a:solidFill>
                <a:latin typeface="Arial" charset="0"/>
              </a:defRPr>
            </a:lvl8pPr>
            <a:lvl9pPr marL="3886200" indent="-228600" eaLnBrk="0" fontAlgn="base" hangingPunct="0">
              <a:spcBef>
                <a:spcPct val="20000"/>
              </a:spcBef>
              <a:spcAft>
                <a:spcPct val="0"/>
              </a:spcAft>
              <a:buChar char="»"/>
              <a:defRPr sz="1000">
                <a:solidFill>
                  <a:schemeClr val="bg1"/>
                </a:solidFill>
                <a:latin typeface="Arial" charset="0"/>
              </a:defRPr>
            </a:lvl9pPr>
          </a:lstStyle>
          <a:p>
            <a:pPr>
              <a:spcBef>
                <a:spcPct val="0"/>
              </a:spcBef>
              <a:buFontTx/>
              <a:buNone/>
            </a:pPr>
            <a:fld id="{724CC4B7-D8D7-4B22-98DD-5153FE6D7D49}" type="slidenum">
              <a:rPr lang="en-GB" altLang="en-US" smtClean="0">
                <a:solidFill>
                  <a:srgbClr val="FFFFFF"/>
                </a:solidFill>
              </a:rPr>
              <a:pPr>
                <a:spcBef>
                  <a:spcPct val="0"/>
                </a:spcBef>
                <a:buFontTx/>
                <a:buNone/>
              </a:pPr>
              <a:t>20</a:t>
            </a:fld>
            <a:endParaRPr lang="en-GB" altLang="en-US" smtClean="0">
              <a:solidFill>
                <a:srgbClr val="FFFFFF"/>
              </a:solidFill>
            </a:endParaRPr>
          </a:p>
        </p:txBody>
      </p:sp>
      <p:sp>
        <p:nvSpPr>
          <p:cNvPr id="922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a:solidFill>
                  <a:schemeClr val="bg1"/>
                </a:solidFill>
                <a:latin typeface="Arial" charset="0"/>
              </a:defRPr>
            </a:lvl1pPr>
            <a:lvl2pPr marL="742950" indent="-285750">
              <a:spcBef>
                <a:spcPct val="20000"/>
              </a:spcBef>
              <a:buChar char="–"/>
              <a:defRPr sz="1600">
                <a:solidFill>
                  <a:schemeClr val="bg1"/>
                </a:solidFill>
                <a:latin typeface="Arial" charset="0"/>
              </a:defRPr>
            </a:lvl2pPr>
            <a:lvl3pPr marL="1143000" indent="-228600">
              <a:spcBef>
                <a:spcPct val="20000"/>
              </a:spcBef>
              <a:buChar char="•"/>
              <a:defRPr sz="1400">
                <a:solidFill>
                  <a:schemeClr val="bg1"/>
                </a:solidFill>
                <a:latin typeface="Arial" charset="0"/>
              </a:defRPr>
            </a:lvl3pPr>
            <a:lvl4pPr marL="1600200" indent="-228600">
              <a:spcBef>
                <a:spcPct val="20000"/>
              </a:spcBef>
              <a:buChar char="–"/>
              <a:defRPr sz="1200">
                <a:solidFill>
                  <a:schemeClr val="bg1"/>
                </a:solidFill>
                <a:latin typeface="Arial" charset="0"/>
              </a:defRPr>
            </a:lvl4pPr>
            <a:lvl5pPr marL="2057400" indent="-228600">
              <a:spcBef>
                <a:spcPct val="20000"/>
              </a:spcBef>
              <a:buChar char="»"/>
              <a:defRPr sz="1000">
                <a:solidFill>
                  <a:schemeClr val="bg1"/>
                </a:solidFill>
                <a:latin typeface="Arial" charset="0"/>
              </a:defRPr>
            </a:lvl5pPr>
            <a:lvl6pPr marL="2514600" indent="-228600" eaLnBrk="0" fontAlgn="base" hangingPunct="0">
              <a:spcBef>
                <a:spcPct val="20000"/>
              </a:spcBef>
              <a:spcAft>
                <a:spcPct val="0"/>
              </a:spcAft>
              <a:buChar char="»"/>
              <a:defRPr sz="1000">
                <a:solidFill>
                  <a:schemeClr val="bg1"/>
                </a:solidFill>
                <a:latin typeface="Arial" charset="0"/>
              </a:defRPr>
            </a:lvl6pPr>
            <a:lvl7pPr marL="2971800" indent="-228600" eaLnBrk="0" fontAlgn="base" hangingPunct="0">
              <a:spcBef>
                <a:spcPct val="20000"/>
              </a:spcBef>
              <a:spcAft>
                <a:spcPct val="0"/>
              </a:spcAft>
              <a:buChar char="»"/>
              <a:defRPr sz="1000">
                <a:solidFill>
                  <a:schemeClr val="bg1"/>
                </a:solidFill>
                <a:latin typeface="Arial" charset="0"/>
              </a:defRPr>
            </a:lvl7pPr>
            <a:lvl8pPr marL="3429000" indent="-228600" eaLnBrk="0" fontAlgn="base" hangingPunct="0">
              <a:spcBef>
                <a:spcPct val="20000"/>
              </a:spcBef>
              <a:spcAft>
                <a:spcPct val="0"/>
              </a:spcAft>
              <a:buChar char="»"/>
              <a:defRPr sz="1000">
                <a:solidFill>
                  <a:schemeClr val="bg1"/>
                </a:solidFill>
                <a:latin typeface="Arial" charset="0"/>
              </a:defRPr>
            </a:lvl8pPr>
            <a:lvl9pPr marL="3886200" indent="-228600" eaLnBrk="0" fontAlgn="base" hangingPunct="0">
              <a:spcBef>
                <a:spcPct val="20000"/>
              </a:spcBef>
              <a:spcAft>
                <a:spcPct val="0"/>
              </a:spcAft>
              <a:buChar char="»"/>
              <a:defRPr sz="1000">
                <a:solidFill>
                  <a:schemeClr val="bg1"/>
                </a:solidFill>
                <a:latin typeface="Arial" charset="0"/>
              </a:defRPr>
            </a:lvl9pPr>
          </a:lstStyle>
          <a:p>
            <a:pPr>
              <a:spcBef>
                <a:spcPct val="0"/>
              </a:spcBef>
              <a:buFontTx/>
              <a:buNone/>
            </a:pPr>
            <a:r>
              <a:rPr lang="en-GB" altLang="en-US" smtClean="0">
                <a:solidFill>
                  <a:srgbClr val="FFFFFF"/>
                </a:solidFill>
              </a:rPr>
              <a:t>American Chemical Society</a:t>
            </a:r>
          </a:p>
        </p:txBody>
      </p:sp>
    </p:spTree>
    <p:extLst>
      <p:ext uri="{BB962C8B-B14F-4D97-AF65-F5344CB8AC3E}">
        <p14:creationId xmlns:p14="http://schemas.microsoft.com/office/powerpoint/2010/main" val="23490542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4213" y="404813"/>
            <a:ext cx="5902325" cy="857250"/>
          </a:xfrm>
        </p:spPr>
        <p:txBody>
          <a:bodyPr/>
          <a:lstStyle/>
          <a:p>
            <a:pPr eaLnBrk="1" hangingPunct="1"/>
            <a:r>
              <a:rPr lang="en-US" altLang="en-US" sz="2000" smtClean="0"/>
              <a:t>The six guests from Puerto Rico flew out on Sunday morning for their return home. </a:t>
            </a:r>
            <a:endParaRPr lang="en-GB" altLang="en-US" sz="2000" smtClean="0"/>
          </a:p>
        </p:txBody>
      </p:sp>
      <p:sp>
        <p:nvSpPr>
          <p:cNvPr id="10243" name="Content Placeholder 4"/>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tLang="en-US" smtClean="0"/>
          </a:p>
        </p:txBody>
      </p:sp>
      <p:sp>
        <p:nvSpPr>
          <p:cNvPr id="10244" name="Rectangle 4"/>
          <p:cNvSpPr>
            <a:spLocks noChangeArrowheads="1"/>
          </p:cNvSpPr>
          <p:nvPr/>
        </p:nvSpPr>
        <p:spPr bwMode="auto">
          <a:xfrm flipV="1">
            <a:off x="0" y="1363663"/>
            <a:ext cx="9144000" cy="142875"/>
          </a:xfrm>
          <a:prstGeom prst="rect">
            <a:avLst/>
          </a:prstGeom>
          <a:solidFill>
            <a:srgbClr val="FFCE3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endParaRPr lang="en-US" altLang="en-US" smtClean="0">
              <a:solidFill>
                <a:srgbClr val="000000"/>
              </a:solidFill>
            </a:endParaRPr>
          </a:p>
        </p:txBody>
      </p:sp>
      <p:pic>
        <p:nvPicPr>
          <p:cNvPr id="1024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1913" y="1566863"/>
            <a:ext cx="6480175" cy="451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077184"/>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833</Words>
  <Application>Microsoft Office PowerPoint</Application>
  <PresentationFormat>On-screen Show (4:3)</PresentationFormat>
  <Paragraphs>138</Paragraphs>
  <Slides>21</Slides>
  <Notes>1</Notes>
  <HiddenSlides>0</HiddenSlides>
  <MMClips>0</MMClips>
  <ScaleCrop>false</ScaleCrop>
  <HeadingPairs>
    <vt:vector size="4" baseType="variant">
      <vt:variant>
        <vt:lpstr>Theme</vt:lpstr>
      </vt:variant>
      <vt:variant>
        <vt:i4>8</vt:i4>
      </vt:variant>
      <vt:variant>
        <vt:lpstr>Slide Titles</vt:lpstr>
      </vt:variant>
      <vt:variant>
        <vt:i4>21</vt:i4>
      </vt:variant>
    </vt:vector>
  </HeadingPairs>
  <TitlesOfParts>
    <vt:vector size="29" baseType="lpstr">
      <vt:lpstr>Default Design</vt:lpstr>
      <vt:lpstr>1_Custom Design</vt:lpstr>
      <vt:lpstr>Custom Design</vt:lpstr>
      <vt:lpstr>1_Default Design</vt:lpstr>
      <vt:lpstr>2_Custom Design</vt:lpstr>
      <vt:lpstr>2_Default Design</vt:lpstr>
      <vt:lpstr>3_Custom Design</vt:lpstr>
      <vt:lpstr>4_Custom Design</vt:lpstr>
      <vt:lpstr>Northeast Tennessee Section of the ACS</vt:lpstr>
      <vt:lpstr>Overview of 4th grade event</vt:lpstr>
      <vt:lpstr>26 Years NCW 4th Grader Event</vt:lpstr>
      <vt:lpstr>Do we help?: 4 yrs of statistics</vt:lpstr>
      <vt:lpstr>What have we seen in the data?</vt:lpstr>
      <vt:lpstr>PowerPoint Presentation</vt:lpstr>
      <vt:lpstr>This is why we do NCW</vt:lpstr>
      <vt:lpstr>ChemLuminary Award</vt:lpstr>
      <vt:lpstr>Milestones</vt:lpstr>
      <vt:lpstr>Key Players</vt:lpstr>
      <vt:lpstr>The Six Americas Audience Segments </vt:lpstr>
      <vt:lpstr>Outstanding High School Student Program Award Puerto Rico Local Section</vt:lpstr>
      <vt:lpstr>Activity: Participation of High School Students in Festival de Quimica – National Chemistry Week </vt:lpstr>
      <vt:lpstr>Funding resources</vt:lpstr>
      <vt:lpstr>Impact and assessment</vt:lpstr>
      <vt:lpstr>Local Section Partnership Award 2015 Partnership           Between Tampa Bay &amp; Puerto Rico </vt:lpstr>
      <vt:lpstr>Group with the ACS Bridge the Gap Nano grant</vt:lpstr>
      <vt:lpstr>The five undergraduates from Puerto Rico presented their posters.</vt:lpstr>
      <vt:lpstr>At the Raymond N. Castle Student Research Conference Giovanni Rodriguez with Dr. Fields, won third in the organic division competition.</vt:lpstr>
      <vt:lpstr>Enjoying the highlights of Tampa Bay.</vt:lpstr>
      <vt:lpstr>The six guests from Puerto Rico flew out on Sunday morning for their return home. </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Debora Fillinich</dc:creator>
  <cp:lastModifiedBy>Debora Fillinich</cp:lastModifiedBy>
  <cp:revision>5</cp:revision>
  <dcterms:created xsi:type="dcterms:W3CDTF">2017-01-26T14:09:05Z</dcterms:created>
  <dcterms:modified xsi:type="dcterms:W3CDTF">2017-01-26T14:34:10Z</dcterms:modified>
</cp:coreProperties>
</file>