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2.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0" r:id="rId6"/>
    <p:sldMasterId id="2147483651" r:id="rId7"/>
    <p:sldMasterId id="2147483652" r:id="rId8"/>
    <p:sldMasterId id="2147484641" r:id="rId9"/>
  </p:sldMasterIdLst>
  <p:notesMasterIdLst>
    <p:notesMasterId r:id="rId39"/>
  </p:notesMasterIdLst>
  <p:sldIdLst>
    <p:sldId id="257" r:id="rId10"/>
    <p:sldId id="315" r:id="rId11"/>
    <p:sldId id="256" r:id="rId12"/>
    <p:sldId id="264" r:id="rId13"/>
    <p:sldId id="262" r:id="rId14"/>
    <p:sldId id="266" r:id="rId15"/>
    <p:sldId id="282" r:id="rId16"/>
    <p:sldId id="283" r:id="rId17"/>
    <p:sldId id="284" r:id="rId18"/>
    <p:sldId id="275" r:id="rId19"/>
    <p:sldId id="279" r:id="rId20"/>
    <p:sldId id="286" r:id="rId21"/>
    <p:sldId id="281" r:id="rId22"/>
    <p:sldId id="277" r:id="rId23"/>
    <p:sldId id="278" r:id="rId24"/>
    <p:sldId id="316" r:id="rId25"/>
    <p:sldId id="287" r:id="rId26"/>
    <p:sldId id="289" r:id="rId27"/>
    <p:sldId id="288" r:id="rId28"/>
    <p:sldId id="290" r:id="rId29"/>
    <p:sldId id="310" r:id="rId30"/>
    <p:sldId id="313" r:id="rId31"/>
    <p:sldId id="305" r:id="rId32"/>
    <p:sldId id="304" r:id="rId33"/>
    <p:sldId id="311" r:id="rId34"/>
    <p:sldId id="314" r:id="rId35"/>
    <p:sldId id="273" r:id="rId36"/>
    <p:sldId id="271" r:id="rId37"/>
    <p:sldId id="260" r:id="rId38"/>
  </p:sldIdLst>
  <p:sldSz cx="9144000" cy="6858000" type="screen4x3"/>
  <p:notesSz cx="7010400" cy="92964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gela Morris" initials="AM" lastIdx="1" clrIdx="0"/>
  <p:cmAuthor id="1" name="David Horwitz" initials="DH"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FCE34"/>
    <a:srgbClr val="FDC82F"/>
    <a:srgbClr val="0033CC"/>
    <a:srgbClr val="00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2" autoAdjust="0"/>
    <p:restoredTop sz="79121" autoAdjust="0"/>
  </p:normalViewPr>
  <p:slideViewPr>
    <p:cSldViewPr>
      <p:cViewPr>
        <p:scale>
          <a:sx n="75" d="100"/>
          <a:sy n="75" d="100"/>
        </p:scale>
        <p:origin x="-930" y="-324"/>
      </p:cViewPr>
      <p:guideLst>
        <p:guide orient="horz" pos="754"/>
        <p:guide pos="2064"/>
      </p:guideLst>
    </p:cSldViewPr>
  </p:slideViewPr>
  <p:outlineViewPr>
    <p:cViewPr>
      <p:scale>
        <a:sx n="33" d="100"/>
        <a:sy n="33" d="100"/>
      </p:scale>
      <p:origin x="48" y="1161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1-04T15:10:55.534" idx="2">
    <p:pos x="1812" y="1716"/>
    <p:text>needs updated number</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6-01-05T16:01:20.856" idx="1">
    <p:pos x="10" y="10"/>
    <p:text>This slide will need to be condensed, perhaps creating additional slides to minimize the text per slide</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atin typeface="Arial" pitchFamily="34" charset="0"/>
              </a:defRPr>
            </a:lvl1pPr>
          </a:lstStyle>
          <a:p>
            <a:pPr>
              <a:defRPr/>
            </a:pPr>
            <a:endParaRPr lang="en-GB" altLang="en-US"/>
          </a:p>
        </p:txBody>
      </p:sp>
      <p:sp>
        <p:nvSpPr>
          <p:cNvPr id="10243"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atin typeface="Arial" pitchFamily="34" charset="0"/>
              </a:defRPr>
            </a:lvl1pPr>
          </a:lstStyle>
          <a:p>
            <a:pPr>
              <a:defRPr/>
            </a:pPr>
            <a:endParaRPr lang="en-GB" altLang="en-US"/>
          </a:p>
        </p:txBody>
      </p:sp>
      <p:sp>
        <p:nvSpPr>
          <p:cNvPr id="3994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GB" altLang="en-US" noProof="0" smtClean="0"/>
              <a:t>Click to edit Master text styles</a:t>
            </a:r>
          </a:p>
          <a:p>
            <a:pPr lvl="1"/>
            <a:r>
              <a:rPr lang="en-GB" altLang="en-US" noProof="0" smtClean="0"/>
              <a:t>Second level</a:t>
            </a:r>
          </a:p>
          <a:p>
            <a:pPr lvl="2"/>
            <a:r>
              <a:rPr lang="en-GB" altLang="en-US" noProof="0" smtClean="0"/>
              <a:t>Third level</a:t>
            </a:r>
          </a:p>
          <a:p>
            <a:pPr lvl="3"/>
            <a:r>
              <a:rPr lang="en-GB" altLang="en-US" noProof="0" smtClean="0"/>
              <a:t>Fourth level</a:t>
            </a:r>
          </a:p>
          <a:p>
            <a:pPr lvl="4"/>
            <a:r>
              <a:rPr lang="en-GB" altLang="en-US" noProof="0" smtClean="0"/>
              <a:t>Fifth level</a:t>
            </a:r>
          </a:p>
        </p:txBody>
      </p:sp>
      <p:sp>
        <p:nvSpPr>
          <p:cNvPr id="10246"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atin typeface="Arial" pitchFamily="34" charset="0"/>
              </a:defRPr>
            </a:lvl1pPr>
          </a:lstStyle>
          <a:p>
            <a:pPr>
              <a:defRPr/>
            </a:pPr>
            <a:endParaRPr lang="en-GB" altLang="en-US"/>
          </a:p>
        </p:txBody>
      </p:sp>
      <p:sp>
        <p:nvSpPr>
          <p:cNvPr id="10247"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atin typeface="Arial" pitchFamily="34" charset="0"/>
              </a:defRPr>
            </a:lvl1pPr>
          </a:lstStyle>
          <a:p>
            <a:pPr>
              <a:defRPr/>
            </a:pPr>
            <a:fld id="{9D3C21BF-0E58-4103-AFBE-A8AEEDA0E0A7}" type="slidenum">
              <a:rPr lang="en-GB" altLang="en-US"/>
              <a:pPr>
                <a:defRPr/>
              </a:pPr>
              <a:t>‹#›</a:t>
            </a:fld>
            <a:endParaRPr lang="en-GB" altLang="en-US"/>
          </a:p>
        </p:txBody>
      </p:sp>
    </p:spTree>
    <p:extLst>
      <p:ext uri="{BB962C8B-B14F-4D97-AF65-F5344CB8AC3E}">
        <p14:creationId xmlns:p14="http://schemas.microsoft.com/office/powerpoint/2010/main" val="22587400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p:spPr>
        <p:txBody>
          <a:bodyPr/>
          <a:lstStyle/>
          <a:p>
            <a:r>
              <a:rPr lang="en-US" altLang="en-US" smtClean="0"/>
              <a:t>WELCOME &amp; INTRODUCTIONS</a:t>
            </a:r>
          </a:p>
        </p:txBody>
      </p:sp>
      <p:sp>
        <p:nvSpPr>
          <p:cNvPr id="40964"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4ACC2C60-9E30-4A82-8385-C36E5D956679}" type="slidenum">
              <a:rPr lang="en-GB" altLang="en-US" sz="1300" smtClean="0"/>
              <a:pPr/>
              <a:t>1</a:t>
            </a:fld>
            <a:endParaRPr lang="en-GB" altLang="en-US" sz="13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p:spPr>
        <p:txBody>
          <a:bodyPr/>
          <a:lstStyle/>
          <a:p>
            <a:pPr eaLnBrk="1" hangingPunct="1"/>
            <a:endParaRPr lang="en-US" altLang="en-US" smtClean="0"/>
          </a:p>
        </p:txBody>
      </p:sp>
      <p:sp>
        <p:nvSpPr>
          <p:cNvPr id="43012"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41CB2654-AD5D-4C95-8285-78194577814E}" type="slidenum">
              <a:rPr lang="en-GB" altLang="en-US" sz="1300" smtClean="0"/>
              <a:pPr/>
              <a:t>2</a:t>
            </a:fld>
            <a:endParaRPr lang="en-GB" altLang="en-US" sz="13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p:spPr>
        <p:txBody>
          <a:bodyPr/>
          <a:lstStyle/>
          <a:p>
            <a:endParaRPr lang="en-US" altLang="en-US" smtClean="0"/>
          </a:p>
          <a:p>
            <a:r>
              <a:rPr lang="en-US" altLang="en-US" smtClean="0"/>
              <a:t>What participants can expect from this session.</a:t>
            </a:r>
          </a:p>
          <a:p>
            <a:endParaRPr lang="en-US" altLang="en-US" smtClean="0"/>
          </a:p>
        </p:txBody>
      </p:sp>
      <p:sp>
        <p:nvSpPr>
          <p:cNvPr id="41988"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E6005F9E-9EA5-4689-A905-90961CDA7780}" type="slidenum">
              <a:rPr lang="en-GB" altLang="en-US" sz="1300" smtClean="0"/>
              <a:pPr/>
              <a:t>3</a:t>
            </a:fld>
            <a:endParaRPr lang="en-GB" altLang="en-US" sz="13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p:spPr>
        <p:txBody>
          <a:bodyPr/>
          <a:lstStyle/>
          <a:p>
            <a:pPr eaLnBrk="1" hangingPunct="1"/>
            <a:endParaRPr lang="en-US" altLang="en-US" smtClean="0"/>
          </a:p>
          <a:p>
            <a:pPr eaLnBrk="1" hangingPunct="1"/>
            <a:endParaRPr lang="en-US" altLang="en-US" smtClean="0"/>
          </a:p>
        </p:txBody>
      </p:sp>
      <p:sp>
        <p:nvSpPr>
          <p:cNvPr id="44036"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48CD47FC-F86C-4E77-936D-2B86F944D255}" type="slidenum">
              <a:rPr lang="en-GB" altLang="en-US" sz="1300" smtClean="0"/>
              <a:pPr/>
              <a:t>4</a:t>
            </a:fld>
            <a:endParaRPr lang="en-GB" altLang="en-US" sz="13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endParaRPr lang="en-US" altLang="en-US" smtClean="0"/>
          </a:p>
        </p:txBody>
      </p:sp>
      <p:sp>
        <p:nvSpPr>
          <p:cNvPr id="46084"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E9D17A82-DFDA-4AD6-9B6A-9B17478268C0}" type="slidenum">
              <a:rPr lang="en-GB" altLang="en-US" sz="1300" smtClean="0"/>
              <a:pPr/>
              <a:t>5</a:t>
            </a:fld>
            <a:endParaRPr lang="en-GB" altLang="en-US" sz="13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p:spPr>
        <p:txBody>
          <a:bodyPr/>
          <a:lstStyle/>
          <a:p>
            <a:pPr eaLnBrk="1" hangingPunct="1"/>
            <a:endParaRPr lang="en-US" altLang="en-US" sz="2000" smtClean="0"/>
          </a:p>
        </p:txBody>
      </p:sp>
      <p:sp>
        <p:nvSpPr>
          <p:cNvPr id="47108"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AEC8327D-1AEB-4281-A5A2-42E2CCA90E2D}" type="slidenum">
              <a:rPr lang="en-GB" altLang="en-US" sz="1300" smtClean="0"/>
              <a:pPr/>
              <a:t>6</a:t>
            </a:fld>
            <a:endParaRPr lang="en-GB" altLang="en-US" sz="13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pPr lvl="1" eaLnBrk="1" hangingPunct="1"/>
            <a:endParaRPr lang="en-US" altLang="en-US" smtClean="0"/>
          </a:p>
        </p:txBody>
      </p:sp>
      <p:sp>
        <p:nvSpPr>
          <p:cNvPr id="48132"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E8AD7132-41D2-440B-9195-7254DDE502CC}" type="slidenum">
              <a:rPr lang="en-GB" altLang="en-US" sz="1300" smtClean="0"/>
              <a:pPr/>
              <a:t>7</a:t>
            </a:fld>
            <a:endParaRPr lang="en-GB" altLang="en-US" sz="13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p:spPr>
        <p:txBody>
          <a:bodyPr/>
          <a:lstStyle/>
          <a:p>
            <a:pPr lvl="1" eaLnBrk="1" hangingPunct="1"/>
            <a:endParaRPr lang="en-US" altLang="en-US" smtClean="0"/>
          </a:p>
        </p:txBody>
      </p:sp>
      <p:sp>
        <p:nvSpPr>
          <p:cNvPr id="49156"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10A8BB2B-71E7-4053-B85C-2A19CB0D9C8E}" type="slidenum">
              <a:rPr lang="en-GB" altLang="en-US" sz="1300" smtClean="0"/>
              <a:pPr/>
              <a:t>8</a:t>
            </a:fld>
            <a:endParaRPr lang="en-GB" altLang="en-US" sz="13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p:spPr>
        <p:txBody>
          <a:bodyPr/>
          <a:lstStyle/>
          <a:p>
            <a:pPr lvl="1" eaLnBrk="1" hangingPunct="1"/>
            <a:endParaRPr lang="en-US" altLang="en-US" smtClean="0"/>
          </a:p>
        </p:txBody>
      </p:sp>
      <p:sp>
        <p:nvSpPr>
          <p:cNvPr id="51204"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66767D91-277C-4AE5-88D4-AE82BF5E9E4E}" type="slidenum">
              <a:rPr lang="en-GB" altLang="en-US" sz="1300" smtClean="0"/>
              <a:pPr/>
              <a:t>9</a:t>
            </a:fld>
            <a:endParaRPr lang="en-GB" altLang="en-US" sz="13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p:spPr>
        <p:txBody>
          <a:bodyPr/>
          <a:lstStyle/>
          <a:p>
            <a:pPr eaLnBrk="1" hangingPunct="1"/>
            <a:endParaRPr lang="en-US" altLang="en-US" smtClean="0"/>
          </a:p>
          <a:p>
            <a:pPr eaLnBrk="1" hangingPunct="1"/>
            <a:r>
              <a:rPr lang="en-US" altLang="en-US" smtClean="0"/>
              <a:t>Having an updated website, even if your section does not have a lot of information to post or if you’ve decided to use more social media in your communications, can still serve as an excellent entry-point to your Local Section's full complement of online communications/services and can provide content that doesn't necessarily fit into a third party data model (Facebook, Twitter, etc).  </a:t>
            </a:r>
          </a:p>
          <a:p>
            <a:pPr eaLnBrk="1" hangingPunct="1"/>
            <a:endParaRPr lang="en-US" altLang="en-US" smtClean="0"/>
          </a:p>
          <a:p>
            <a:pPr eaLnBrk="1" hangingPunct="1"/>
            <a:r>
              <a:rPr lang="en-US" altLang="en-US" smtClean="0"/>
              <a:t>Use your website to:</a:t>
            </a:r>
          </a:p>
          <a:p>
            <a:pPr eaLnBrk="1" hangingPunct="1"/>
            <a:r>
              <a:rPr lang="en-US" altLang="en-US" smtClean="0"/>
              <a:t> - Tell your origin story (where are you located, when was your section founded and why, how many members do you have and what are some their shared characteristics, if any?)</a:t>
            </a:r>
          </a:p>
          <a:p>
            <a:pPr eaLnBrk="1" hangingPunct="1"/>
            <a:r>
              <a:rPr lang="en-US" altLang="en-US" smtClean="0"/>
              <a:t> - Post your Annual Report (include a compelling summary)</a:t>
            </a:r>
          </a:p>
          <a:p>
            <a:pPr eaLnBrk="1" hangingPunct="1"/>
            <a:r>
              <a:rPr lang="en-US" altLang="en-US" smtClean="0">
                <a:ea typeface="MS PGothic" pitchFamily="34" charset="-128"/>
              </a:rPr>
              <a:t> - Post announcements and results of activities</a:t>
            </a:r>
            <a:endParaRPr lang="en-US" altLang="en-US" smtClean="0"/>
          </a:p>
          <a:p>
            <a:pPr eaLnBrk="1" hangingPunct="1"/>
            <a:r>
              <a:rPr lang="en-US" altLang="en-US" smtClean="0"/>
              <a:t> - List your Local Section Officers</a:t>
            </a:r>
          </a:p>
          <a:p>
            <a:pPr eaLnBrk="1" hangingPunct="1"/>
            <a:r>
              <a:rPr lang="en-US" altLang="en-US" smtClean="0"/>
              <a:t> - Share an events calendar (keep it updated)</a:t>
            </a:r>
          </a:p>
          <a:p>
            <a:pPr eaLnBrk="1" hangingPunct="1"/>
            <a:r>
              <a:rPr lang="en-US" altLang="en-US" smtClean="0"/>
              <a:t> - provide first-hand accounts from members</a:t>
            </a:r>
          </a:p>
          <a:p>
            <a:pPr eaLnBrk="1" hangingPunct="1"/>
            <a:r>
              <a:rPr lang="en-US" altLang="en-US" smtClean="0"/>
              <a:t> - Keep an image gallery from events</a:t>
            </a:r>
          </a:p>
          <a:p>
            <a:pPr eaLnBrk="1" hangingPunct="1"/>
            <a:r>
              <a:rPr lang="en-US" altLang="en-US" smtClean="0"/>
              <a:t> - Post local job listings perhaps not easily found on your typical job search site</a:t>
            </a:r>
          </a:p>
          <a:p>
            <a:pPr eaLnBrk="1" hangingPunct="1"/>
            <a:r>
              <a:rPr lang="it-IT" altLang="en-US" smtClean="0"/>
              <a:t>- Post volunteer opportunities for members (working with kids, schools, section events, science cafés, etc.)</a:t>
            </a:r>
            <a:endParaRPr lang="en-US" altLang="en-US" smtClean="0"/>
          </a:p>
        </p:txBody>
      </p:sp>
      <p:sp>
        <p:nvSpPr>
          <p:cNvPr id="50180"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99295C6B-3BCD-4EDC-AFE8-C6C52DB2673D}" type="slidenum">
              <a:rPr lang="en-GB" altLang="en-US" sz="1300" smtClean="0"/>
              <a:pPr/>
              <a:t>10</a:t>
            </a:fld>
            <a:endParaRPr lang="en-GB" altLang="en-US" sz="13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p:spPr>
        <p:txBody>
          <a:bodyPr/>
          <a:lstStyle/>
          <a:p>
            <a:pPr eaLnBrk="1" hangingPunct="1"/>
            <a:r>
              <a:rPr lang="en-US" altLang="en-US" dirty="0" smtClean="0"/>
              <a:t>How many of you here know if your Local Section has a website?</a:t>
            </a:r>
          </a:p>
          <a:p>
            <a:pPr eaLnBrk="1" hangingPunct="1"/>
            <a:endParaRPr lang="en-US" altLang="en-US" dirty="0" smtClean="0"/>
          </a:p>
          <a:p>
            <a:pPr eaLnBrk="1" hangingPunct="1"/>
            <a:r>
              <a:rPr lang="en-US" altLang="en-US" dirty="0" smtClean="0"/>
              <a:t>What would prevent you from posting your section’s annual report? What are some of the benefits of posting your annual report on your website?</a:t>
            </a:r>
          </a:p>
        </p:txBody>
      </p:sp>
      <p:sp>
        <p:nvSpPr>
          <p:cNvPr id="45060"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FDA73241-5D8E-4B06-9DD8-57B0E32A6FBE}" type="slidenum">
              <a:rPr lang="en-GB" altLang="en-US" sz="1300" smtClean="0"/>
              <a:pPr/>
              <a:t>11</a:t>
            </a:fld>
            <a:endParaRPr lang="en-GB" altLang="en-US" sz="13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p:spPr>
        <p:txBody>
          <a:bodyPr/>
          <a:lstStyle/>
          <a:p>
            <a:r>
              <a:rPr lang="en-US" altLang="en-US" smtClean="0"/>
              <a:t>Does anyone have any questions?  </a:t>
            </a:r>
          </a:p>
        </p:txBody>
      </p:sp>
      <p:sp>
        <p:nvSpPr>
          <p:cNvPr id="52228"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1AA745A3-1AAF-4099-8ADD-3E3EC700313F}" type="slidenum">
              <a:rPr lang="en-GB" altLang="en-US" sz="1300" smtClean="0"/>
              <a:pPr/>
              <a:t>12</a:t>
            </a:fld>
            <a:endParaRPr lang="en-GB" altLang="en-US" sz="13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p:spPr>
        <p:txBody>
          <a:bodyPr/>
          <a:lstStyle/>
          <a:p>
            <a:pPr eaLnBrk="1" hangingPunct="1"/>
            <a:r>
              <a:rPr lang="en-US" altLang="en-US" smtClean="0"/>
              <a:t>How many of you use email as the primary form of communication to members?</a:t>
            </a:r>
          </a:p>
          <a:p>
            <a:pPr eaLnBrk="1" hangingPunct="1"/>
            <a:endParaRPr lang="en-US" altLang="en-US" smtClean="0"/>
          </a:p>
        </p:txBody>
      </p:sp>
      <p:sp>
        <p:nvSpPr>
          <p:cNvPr id="54276"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19CB575B-1DA0-49CD-8073-B6A498512488}" type="slidenum">
              <a:rPr lang="en-GB" altLang="en-US" sz="1300" smtClean="0"/>
              <a:pPr/>
              <a:t>13</a:t>
            </a:fld>
            <a:endParaRPr lang="en-GB" altLang="en-US" sz="13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p:spPr>
        <p:txBody>
          <a:bodyPr/>
          <a:lstStyle/>
          <a:p>
            <a:pPr eaLnBrk="1" hangingPunct="1"/>
            <a:r>
              <a:rPr lang="en-US" altLang="en-US" smtClean="0"/>
              <a:t>Benefits of Mass Email</a:t>
            </a:r>
          </a:p>
          <a:p>
            <a:pPr eaLnBrk="1" hangingPunct="1"/>
            <a:endParaRPr lang="en-US" altLang="en-US" smtClean="0"/>
          </a:p>
          <a:p>
            <a:pPr eaLnBrk="1" hangingPunct="1"/>
            <a:endParaRPr lang="en-US" altLang="en-US" smtClean="0"/>
          </a:p>
          <a:p>
            <a:pPr eaLnBrk="1" hangingPunct="1"/>
            <a:endParaRPr lang="en-US" altLang="en-US" smtClean="0"/>
          </a:p>
        </p:txBody>
      </p:sp>
      <p:sp>
        <p:nvSpPr>
          <p:cNvPr id="53252"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23DC8249-9DCA-4170-B296-A5E9C8C0F9C9}" type="slidenum">
              <a:rPr lang="en-GB" altLang="en-US" sz="1300" smtClean="0"/>
              <a:pPr/>
              <a:t>14</a:t>
            </a:fld>
            <a:endParaRPr lang="en-GB" altLang="en-US" sz="13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p:spPr>
        <p:txBody>
          <a:bodyPr/>
          <a:lstStyle/>
          <a:p>
            <a:endParaRPr lang="en-US" altLang="en-US" smtClean="0"/>
          </a:p>
          <a:p>
            <a:r>
              <a:rPr lang="en-US" altLang="en-US" smtClean="0"/>
              <a:t>Some popular email service providers. Do any of you have experience with using any of these services? Tell us about your experience…</a:t>
            </a:r>
          </a:p>
        </p:txBody>
      </p:sp>
      <p:sp>
        <p:nvSpPr>
          <p:cNvPr id="55300"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700DA616-B601-4439-B96A-BB5449E2ADB4}" type="slidenum">
              <a:rPr lang="en-GB" altLang="en-US" sz="1300" smtClean="0"/>
              <a:pPr/>
              <a:t>15</a:t>
            </a:fld>
            <a:endParaRPr lang="en-GB" altLang="en-US" sz="13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If your local section or technical division is interested in this type of service to better target your audience and improve your online communications, please email EMS@acs.org.</a:t>
            </a:r>
          </a:p>
        </p:txBody>
      </p:sp>
      <p:sp>
        <p:nvSpPr>
          <p:cNvPr id="4" name="Slide Number Placeholder 3"/>
          <p:cNvSpPr>
            <a:spLocks noGrp="1"/>
          </p:cNvSpPr>
          <p:nvPr>
            <p:ph type="sldNum" sz="quarter" idx="10"/>
          </p:nvPr>
        </p:nvSpPr>
        <p:spPr/>
        <p:txBody>
          <a:bodyPr/>
          <a:lstStyle/>
          <a:p>
            <a:pPr>
              <a:defRPr/>
            </a:pPr>
            <a:fld id="{9D3C21BF-0E58-4103-AFBE-A8AEEDA0E0A7}" type="slidenum">
              <a:rPr lang="en-GB" altLang="en-US" smtClean="0"/>
              <a:pPr>
                <a:defRPr/>
              </a:pPr>
              <a:t>16</a:t>
            </a:fld>
            <a:endParaRPr lang="en-GB" altLang="en-US"/>
          </a:p>
        </p:txBody>
      </p:sp>
    </p:spTree>
    <p:extLst>
      <p:ext uri="{BB962C8B-B14F-4D97-AF65-F5344CB8AC3E}">
        <p14:creationId xmlns:p14="http://schemas.microsoft.com/office/powerpoint/2010/main" val="1529868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pPr lvl="1" eaLnBrk="1" hangingPunct="1"/>
            <a:endParaRPr lang="en-US" altLang="en-US" b="1" smtClean="0"/>
          </a:p>
        </p:txBody>
      </p:sp>
      <p:sp>
        <p:nvSpPr>
          <p:cNvPr id="57348"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E947C569-2759-4FE2-80C9-5D4C5F5D6C72}" type="slidenum">
              <a:rPr lang="en-GB" altLang="en-US" sz="1300" smtClean="0"/>
              <a:pPr/>
              <a:t>17</a:t>
            </a:fld>
            <a:endParaRPr lang="en-GB" altLang="en-US" sz="13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p:spPr>
        <p:txBody>
          <a:bodyPr/>
          <a:lstStyle/>
          <a:p>
            <a:pPr lvl="1" eaLnBrk="1" hangingPunct="1"/>
            <a:endParaRPr lang="en-US" altLang="en-US" smtClean="0"/>
          </a:p>
        </p:txBody>
      </p:sp>
      <p:sp>
        <p:nvSpPr>
          <p:cNvPr id="58372"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B705EF38-4595-4F8C-A409-79A2CCFC8868}" type="slidenum">
              <a:rPr lang="en-GB" altLang="en-US" sz="1300" smtClean="0"/>
              <a:pPr/>
              <a:t>18</a:t>
            </a:fld>
            <a:endParaRPr lang="en-GB" altLang="en-US" sz="130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lvl="1" eaLnBrk="1" hangingPunct="1"/>
            <a:endParaRPr lang="en-US" altLang="en-US" smtClean="0"/>
          </a:p>
        </p:txBody>
      </p:sp>
      <p:sp>
        <p:nvSpPr>
          <p:cNvPr id="59396"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0F027BB7-6795-44AC-98C5-DF04D87251C9}" type="slidenum">
              <a:rPr lang="en-GB" altLang="en-US" sz="1300" smtClean="0"/>
              <a:pPr/>
              <a:t>19</a:t>
            </a:fld>
            <a:endParaRPr lang="en-GB" altLang="en-US" sz="130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p:spPr>
        <p:txBody>
          <a:bodyPr/>
          <a:lstStyle/>
          <a:p>
            <a:endParaRPr lang="en-US" altLang="en-US" b="1" smtClean="0"/>
          </a:p>
        </p:txBody>
      </p:sp>
      <p:sp>
        <p:nvSpPr>
          <p:cNvPr id="60420"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966EC738-A6E4-468D-B2B7-E7219A48B8AA}" type="slidenum">
              <a:rPr lang="en-GB" altLang="en-US" sz="1300" smtClean="0"/>
              <a:pPr/>
              <a:t>20</a:t>
            </a:fld>
            <a:endParaRPr lang="en-GB" altLang="en-US" sz="130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r>
              <a:rPr lang="en-US" altLang="en-US" smtClean="0"/>
              <a:t>Does anyone have any questions?  </a:t>
            </a:r>
          </a:p>
        </p:txBody>
      </p:sp>
      <p:sp>
        <p:nvSpPr>
          <p:cNvPr id="61444"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BE4EF70D-D7D9-4A8E-80B8-3B30ADE79185}" type="slidenum">
              <a:rPr lang="en-GB" altLang="en-US" sz="1300" smtClean="0"/>
              <a:pPr/>
              <a:t>22</a:t>
            </a:fld>
            <a:endParaRPr lang="en-GB" altLang="en-US" sz="130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r>
              <a:rPr lang="en-US" altLang="en-US" smtClean="0"/>
              <a:t>Emphasize the network is the Social Media Tool of ACS</a:t>
            </a:r>
          </a:p>
        </p:txBody>
      </p:sp>
      <p:sp>
        <p:nvSpPr>
          <p:cNvPr id="62468"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BEC63FF5-6337-4125-82C4-7949D1343E4B}" type="slidenum">
              <a:rPr lang="en-GB" altLang="en-US" sz="1300" smtClean="0">
                <a:solidFill>
                  <a:srgbClr val="000000"/>
                </a:solidFill>
              </a:rPr>
              <a:pPr/>
              <a:t>23</a:t>
            </a:fld>
            <a:endParaRPr lang="en-GB" altLang="en-US" sz="1300" smtClean="0">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p:spPr>
        <p:txBody>
          <a:bodyPr/>
          <a:lstStyle/>
          <a:p>
            <a:pPr eaLnBrk="1" hangingPunct="1"/>
            <a:r>
              <a:rPr lang="en-US" altLang="en-US" smtClean="0"/>
              <a:t>*Encourage volunteers to join this group if any because it’ll be the most helpful for them as a tool</a:t>
            </a:r>
          </a:p>
          <a:p>
            <a:pPr eaLnBrk="1" hangingPunct="1"/>
            <a:endParaRPr lang="en-US" altLang="en-US" smtClean="0"/>
          </a:p>
          <a:p>
            <a:pPr eaLnBrk="1" hangingPunct="1"/>
            <a:r>
              <a:rPr lang="en-US" altLang="en-US" smtClean="0">
                <a:solidFill>
                  <a:srgbClr val="FF0000"/>
                </a:solidFill>
              </a:rPr>
              <a:t>THIS NEEDS TO BE UPDATED: </a:t>
            </a:r>
            <a:r>
              <a:rPr lang="en-US" altLang="en-US" smtClean="0"/>
              <a:t>In addition to our Online web-hosting solution, there is also an public group on the ACS Network called “Volunteer Support and Engagement” where pertinent information for dedicated ACS members can be found.  Members can also share ideas, ask questions and exchange best practices.</a:t>
            </a:r>
          </a:p>
          <a:p>
            <a:pPr eaLnBrk="1" hangingPunct="1"/>
            <a:endParaRPr lang="en-US" altLang="en-US" smtClean="0"/>
          </a:p>
        </p:txBody>
      </p:sp>
      <p:sp>
        <p:nvSpPr>
          <p:cNvPr id="67588"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7226DB36-94EB-4067-94B8-6226209F9235}" type="slidenum">
              <a:rPr lang="en-GB" altLang="en-US" sz="1300" smtClean="0"/>
              <a:pPr/>
              <a:t>24</a:t>
            </a:fld>
            <a:endParaRPr lang="en-GB" altLang="en-US" sz="130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Actively</a:t>
            </a:r>
            <a:r>
              <a:rPr lang="en-US" altLang="en-US" baseline="0" dirty="0" smtClean="0"/>
              <a:t> engaged local sections can create </a:t>
            </a:r>
            <a:r>
              <a:rPr lang="en-US" altLang="en-US" sz="1200" dirty="0" smtClean="0"/>
              <a:t>public places to advertise upcoming meetings and events.</a:t>
            </a:r>
          </a:p>
        </p:txBody>
      </p:sp>
      <p:sp>
        <p:nvSpPr>
          <p:cNvPr id="65540"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DC7DE8D2-040B-4E61-AAB9-530491F5618E}" type="slidenum">
              <a:rPr lang="en-GB" altLang="en-US" sz="1300" smtClean="0"/>
              <a:pPr/>
              <a:t>25</a:t>
            </a:fld>
            <a:endParaRPr lang="en-GB" altLang="en-US" sz="130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r>
              <a:rPr lang="en-US" altLang="en-US" dirty="0" smtClean="0"/>
              <a:t>Actively</a:t>
            </a:r>
            <a:r>
              <a:rPr lang="en-US" altLang="en-US" baseline="0" dirty="0" smtClean="0"/>
              <a:t> engaged local sections can create private groups to collaborate on work.</a:t>
            </a:r>
            <a:endParaRPr lang="en-US" altLang="en-US" dirty="0" smtClean="0"/>
          </a:p>
        </p:txBody>
      </p:sp>
      <p:sp>
        <p:nvSpPr>
          <p:cNvPr id="66564"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A014F7A6-EE0D-43AE-B271-48935F6B8C34}" type="slidenum">
              <a:rPr lang="en-GB" altLang="en-US" sz="1300" smtClean="0"/>
              <a:pPr/>
              <a:t>26</a:t>
            </a:fld>
            <a:endParaRPr lang="en-GB" altLang="en-US" sz="130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r>
              <a:rPr lang="en-US" altLang="en-US" smtClean="0"/>
              <a:t>Does anyone have any questions?  </a:t>
            </a:r>
          </a:p>
        </p:txBody>
      </p:sp>
      <p:sp>
        <p:nvSpPr>
          <p:cNvPr id="68612"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987C8BFA-EE90-41C5-A214-7EC95945E4D0}" type="slidenum">
              <a:rPr lang="en-GB" altLang="en-US" sz="1300" smtClean="0"/>
              <a:pPr/>
              <a:t>27</a:t>
            </a:fld>
            <a:endParaRPr lang="en-GB" altLang="en-US" sz="130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p:spPr>
        <p:txBody>
          <a:bodyPr/>
          <a:lstStyle/>
          <a:p>
            <a:endParaRPr lang="en-US" altLang="en-US" smtClean="0"/>
          </a:p>
        </p:txBody>
      </p:sp>
      <p:sp>
        <p:nvSpPr>
          <p:cNvPr id="69636"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B30B17E3-A26A-4D0E-84A5-FC5718723554}" type="slidenum">
              <a:rPr lang="en-GB" altLang="en-US" sz="1300" smtClean="0"/>
              <a:pPr/>
              <a:t>28</a:t>
            </a:fld>
            <a:endParaRPr lang="en-GB" altLang="en-US" sz="130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p:spPr>
        <p:txBody>
          <a:bodyPr/>
          <a:lstStyle/>
          <a:p>
            <a:r>
              <a:rPr lang="en-US" altLang="en-US" smtClean="0"/>
              <a:t>end</a:t>
            </a:r>
          </a:p>
        </p:txBody>
      </p:sp>
      <p:sp>
        <p:nvSpPr>
          <p:cNvPr id="70660" name="Slide Number Placeholder 3"/>
          <p:cNvSpPr>
            <a:spLocks noGrp="1"/>
          </p:cNvSpPr>
          <p:nvPr>
            <p:ph type="sldNum" sz="quarter" idx="5"/>
          </p:nvPr>
        </p:nvSpPr>
        <p:spPr>
          <a:noFill/>
        </p:spPr>
        <p:txBody>
          <a:bodyPr/>
          <a:lstStyle>
            <a:lvl1pPr defTabSz="966788">
              <a:defRPr sz="1200">
                <a:solidFill>
                  <a:schemeClr val="tx1"/>
                </a:solidFill>
                <a:latin typeface="Arial" charset="0"/>
              </a:defRPr>
            </a:lvl1pPr>
            <a:lvl2pPr marL="742950" indent="-285750" defTabSz="966788">
              <a:defRPr sz="1200">
                <a:solidFill>
                  <a:schemeClr val="tx1"/>
                </a:solidFill>
                <a:latin typeface="Arial" charset="0"/>
              </a:defRPr>
            </a:lvl2pPr>
            <a:lvl3pPr marL="1143000" indent="-228600" defTabSz="966788">
              <a:defRPr sz="1200">
                <a:solidFill>
                  <a:schemeClr val="tx1"/>
                </a:solidFill>
                <a:latin typeface="Arial" charset="0"/>
              </a:defRPr>
            </a:lvl3pPr>
            <a:lvl4pPr marL="1600200" indent="-228600" defTabSz="966788">
              <a:defRPr sz="1200">
                <a:solidFill>
                  <a:schemeClr val="tx1"/>
                </a:solidFill>
                <a:latin typeface="Arial" charset="0"/>
              </a:defRPr>
            </a:lvl4pPr>
            <a:lvl5pPr marL="2057400" indent="-228600" defTabSz="966788">
              <a:defRPr sz="1200">
                <a:solidFill>
                  <a:schemeClr val="tx1"/>
                </a:solidFill>
                <a:latin typeface="Arial" charset="0"/>
              </a:defRPr>
            </a:lvl5pPr>
            <a:lvl6pPr marL="2514600" indent="-228600" defTabSz="966788" eaLnBrk="0" fontAlgn="base" hangingPunct="0">
              <a:spcBef>
                <a:spcPct val="30000"/>
              </a:spcBef>
              <a:spcAft>
                <a:spcPct val="0"/>
              </a:spcAft>
              <a:defRPr sz="1200">
                <a:solidFill>
                  <a:schemeClr val="tx1"/>
                </a:solidFill>
                <a:latin typeface="Arial" charset="0"/>
              </a:defRPr>
            </a:lvl6pPr>
            <a:lvl7pPr marL="2971800" indent="-228600" defTabSz="966788" eaLnBrk="0" fontAlgn="base" hangingPunct="0">
              <a:spcBef>
                <a:spcPct val="30000"/>
              </a:spcBef>
              <a:spcAft>
                <a:spcPct val="0"/>
              </a:spcAft>
              <a:defRPr sz="1200">
                <a:solidFill>
                  <a:schemeClr val="tx1"/>
                </a:solidFill>
                <a:latin typeface="Arial" charset="0"/>
              </a:defRPr>
            </a:lvl7pPr>
            <a:lvl8pPr marL="3429000" indent="-228600" defTabSz="966788" eaLnBrk="0" fontAlgn="base" hangingPunct="0">
              <a:spcBef>
                <a:spcPct val="30000"/>
              </a:spcBef>
              <a:spcAft>
                <a:spcPct val="0"/>
              </a:spcAft>
              <a:defRPr sz="1200">
                <a:solidFill>
                  <a:schemeClr val="tx1"/>
                </a:solidFill>
                <a:latin typeface="Arial" charset="0"/>
              </a:defRPr>
            </a:lvl8pPr>
            <a:lvl9pPr marL="3886200" indent="-228600" defTabSz="966788" eaLnBrk="0" fontAlgn="base" hangingPunct="0">
              <a:spcBef>
                <a:spcPct val="30000"/>
              </a:spcBef>
              <a:spcAft>
                <a:spcPct val="0"/>
              </a:spcAft>
              <a:defRPr sz="1200">
                <a:solidFill>
                  <a:schemeClr val="tx1"/>
                </a:solidFill>
                <a:latin typeface="Arial" charset="0"/>
              </a:defRPr>
            </a:lvl9pPr>
          </a:lstStyle>
          <a:p>
            <a:fld id="{1774D0FF-3A99-4D7C-940C-088EFE5813D2}" type="slidenum">
              <a:rPr lang="en-GB" altLang="en-US" sz="1300" smtClean="0"/>
              <a:pPr/>
              <a:t>29</a:t>
            </a:fld>
            <a:endParaRPr lang="en-GB" altLang="en-US" sz="130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658971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smtClean="0"/>
          </a:p>
        </p:txBody>
      </p:sp>
      <p:sp>
        <p:nvSpPr>
          <p:cNvPr id="5" name="Rectangle 8"/>
          <p:cNvSpPr>
            <a:spLocks noChangeArrowheads="1"/>
          </p:cNvSpPr>
          <p:nvPr userDrawn="1"/>
        </p:nvSpPr>
        <p:spPr bwMode="auto">
          <a:xfrm>
            <a:off x="0" y="0"/>
            <a:ext cx="6589713" cy="1196975"/>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smtClean="0"/>
          </a:p>
        </p:txBody>
      </p:sp>
      <p:sp>
        <p:nvSpPr>
          <p:cNvPr id="6" name="Line 9"/>
          <p:cNvSpPr>
            <a:spLocks noChangeShapeType="1"/>
          </p:cNvSpPr>
          <p:nvPr userDrawn="1"/>
        </p:nvSpPr>
        <p:spPr bwMode="auto">
          <a:xfrm flipV="1">
            <a:off x="358775" y="0"/>
            <a:ext cx="0" cy="68580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7" name="Picture 12" descr="ACS_Chemistry_for_Life_CMYK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77050" y="132556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827088" y="2636838"/>
            <a:ext cx="5329237" cy="2551112"/>
          </a:xfrm>
        </p:spPr>
        <p:txBody>
          <a:bodyPr/>
          <a:lstStyle>
            <a:lvl1pPr>
              <a:defRPr sz="3200" b="0">
                <a:solidFill>
                  <a:schemeClr val="bg1"/>
                </a:solidFill>
              </a:defRPr>
            </a:lvl1pPr>
          </a:lstStyle>
          <a:p>
            <a:pPr lvl="0"/>
            <a:r>
              <a:rPr lang="en-GB" altLang="en-US" noProof="0" smtClean="0"/>
              <a:t>Click to edit Master title style</a:t>
            </a:r>
          </a:p>
        </p:txBody>
      </p:sp>
      <p:sp>
        <p:nvSpPr>
          <p:cNvPr id="4100" name="Rectangle 4"/>
          <p:cNvSpPr>
            <a:spLocks noGrp="1" noChangeArrowheads="1"/>
          </p:cNvSpPr>
          <p:nvPr>
            <p:ph type="subTitle" idx="1"/>
          </p:nvPr>
        </p:nvSpPr>
        <p:spPr>
          <a:xfrm>
            <a:off x="827088" y="5473700"/>
            <a:ext cx="5329237" cy="908050"/>
          </a:xfrm>
        </p:spPr>
        <p:txBody>
          <a:bodyPr/>
          <a:lstStyle>
            <a:lvl1pPr marL="0" indent="0">
              <a:buFontTx/>
              <a:buNone/>
              <a:defRPr sz="1200">
                <a:solidFill>
                  <a:schemeClr val="bg1"/>
                </a:solidFill>
              </a:defRPr>
            </a:lvl1pPr>
          </a:lstStyle>
          <a:p>
            <a:pPr lvl="0"/>
            <a:r>
              <a:rPr lang="en-GB" altLang="en-US" noProof="0" smtClean="0"/>
              <a:t>Click to edit Master subtitle style</a:t>
            </a:r>
          </a:p>
        </p:txBody>
      </p:sp>
      <p:sp>
        <p:nvSpPr>
          <p:cNvPr id="8" name="Rectangle 10"/>
          <p:cNvSpPr>
            <a:spLocks noGrp="1" noChangeArrowheads="1"/>
          </p:cNvSpPr>
          <p:nvPr>
            <p:ph type="ftr" sz="quarter" idx="10"/>
          </p:nvPr>
        </p:nvSpPr>
        <p:spPr>
          <a:xfrm>
            <a:off x="817563" y="925513"/>
            <a:ext cx="2895600" cy="279400"/>
          </a:xfrm>
        </p:spPr>
        <p:txBody>
          <a:bodyPr/>
          <a:lstStyle>
            <a:lvl1pPr>
              <a:defRPr>
                <a:solidFill>
                  <a:srgbClr val="0054A6"/>
                </a:solidFill>
              </a:defRPr>
            </a:lvl1pPr>
          </a:lstStyle>
          <a:p>
            <a:pPr>
              <a:defRPr/>
            </a:pPr>
            <a:r>
              <a:rPr lang="en-GB" altLang="en-US"/>
              <a:t>American Chemical Society</a:t>
            </a:r>
          </a:p>
        </p:txBody>
      </p:sp>
    </p:spTree>
    <p:extLst>
      <p:ext uri="{BB962C8B-B14F-4D97-AF65-F5344CB8AC3E}">
        <p14:creationId xmlns:p14="http://schemas.microsoft.com/office/powerpoint/2010/main" val="4182279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ltLang="en-US"/>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6EAABB49-BF67-4C66-915C-E279382E656E}" type="slidenum">
              <a:rPr lang="en-GB" altLang="en-US"/>
              <a:pPr>
                <a:defRPr/>
              </a:pPr>
              <a:t>‹#›</a:t>
            </a:fld>
            <a:endParaRPr lang="en-GB" altLang="en-US"/>
          </a:p>
        </p:txBody>
      </p:sp>
    </p:spTree>
    <p:extLst>
      <p:ext uri="{BB962C8B-B14F-4D97-AF65-F5344CB8AC3E}">
        <p14:creationId xmlns:p14="http://schemas.microsoft.com/office/powerpoint/2010/main" val="2035642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GB" altLang="en-US"/>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299563BB-6288-4854-951F-1C4CEA9C2248}" type="slidenum">
              <a:rPr lang="en-GB" altLang="en-US"/>
              <a:pPr>
                <a:defRPr/>
              </a:pPr>
              <a:t>‹#›</a:t>
            </a:fld>
            <a:endParaRPr lang="en-GB" altLang="en-US"/>
          </a:p>
        </p:txBody>
      </p:sp>
    </p:spTree>
    <p:extLst>
      <p:ext uri="{BB962C8B-B14F-4D97-AF65-F5344CB8AC3E}">
        <p14:creationId xmlns:p14="http://schemas.microsoft.com/office/powerpoint/2010/main" val="3519815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GB" altLang="en-US"/>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3AB83FC4-4078-405A-AB13-88D75FC84740}" type="slidenum">
              <a:rPr lang="en-GB" altLang="en-US"/>
              <a:pPr>
                <a:defRPr/>
              </a:pPr>
              <a:t>‹#›</a:t>
            </a:fld>
            <a:endParaRPr lang="en-GB" altLang="en-US"/>
          </a:p>
        </p:txBody>
      </p:sp>
    </p:spTree>
    <p:extLst>
      <p:ext uri="{BB962C8B-B14F-4D97-AF65-F5344CB8AC3E}">
        <p14:creationId xmlns:p14="http://schemas.microsoft.com/office/powerpoint/2010/main" val="708757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GB" altLang="en-US"/>
              <a:t>American Chemical Society</a:t>
            </a:r>
          </a:p>
        </p:txBody>
      </p:sp>
      <p:sp>
        <p:nvSpPr>
          <p:cNvPr id="8" name="Rectangle 6"/>
          <p:cNvSpPr>
            <a:spLocks noGrp="1" noChangeArrowheads="1"/>
          </p:cNvSpPr>
          <p:nvPr>
            <p:ph type="sldNum" sz="quarter" idx="11"/>
          </p:nvPr>
        </p:nvSpPr>
        <p:spPr>
          <a:ln/>
        </p:spPr>
        <p:txBody>
          <a:bodyPr/>
          <a:lstStyle>
            <a:lvl1pPr>
              <a:defRPr/>
            </a:lvl1pPr>
          </a:lstStyle>
          <a:p>
            <a:pPr>
              <a:defRPr/>
            </a:pPr>
            <a:fld id="{F61443BB-5468-4F37-9A73-C854699A3A55}" type="slidenum">
              <a:rPr lang="en-GB" altLang="en-US"/>
              <a:pPr>
                <a:defRPr/>
              </a:pPr>
              <a:t>‹#›</a:t>
            </a:fld>
            <a:endParaRPr lang="en-GB" altLang="en-US"/>
          </a:p>
        </p:txBody>
      </p:sp>
    </p:spTree>
    <p:extLst>
      <p:ext uri="{BB962C8B-B14F-4D97-AF65-F5344CB8AC3E}">
        <p14:creationId xmlns:p14="http://schemas.microsoft.com/office/powerpoint/2010/main" val="3807248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GB" altLang="en-US"/>
              <a:t>American Chemical Society</a:t>
            </a:r>
          </a:p>
        </p:txBody>
      </p:sp>
      <p:sp>
        <p:nvSpPr>
          <p:cNvPr id="4" name="Rectangle 6"/>
          <p:cNvSpPr>
            <a:spLocks noGrp="1" noChangeArrowheads="1"/>
          </p:cNvSpPr>
          <p:nvPr>
            <p:ph type="sldNum" sz="quarter" idx="11"/>
          </p:nvPr>
        </p:nvSpPr>
        <p:spPr>
          <a:ln/>
        </p:spPr>
        <p:txBody>
          <a:bodyPr/>
          <a:lstStyle>
            <a:lvl1pPr>
              <a:defRPr/>
            </a:lvl1pPr>
          </a:lstStyle>
          <a:p>
            <a:pPr>
              <a:defRPr/>
            </a:pPr>
            <a:fld id="{1855AD64-29B5-4951-A831-6F04C4D910ED}" type="slidenum">
              <a:rPr lang="en-GB" altLang="en-US"/>
              <a:pPr>
                <a:defRPr/>
              </a:pPr>
              <a:t>‹#›</a:t>
            </a:fld>
            <a:endParaRPr lang="en-GB" altLang="en-US"/>
          </a:p>
        </p:txBody>
      </p:sp>
    </p:spTree>
    <p:extLst>
      <p:ext uri="{BB962C8B-B14F-4D97-AF65-F5344CB8AC3E}">
        <p14:creationId xmlns:p14="http://schemas.microsoft.com/office/powerpoint/2010/main" val="3985366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GB" altLang="en-US"/>
              <a:t>American Chemical Society</a:t>
            </a:r>
          </a:p>
        </p:txBody>
      </p:sp>
      <p:sp>
        <p:nvSpPr>
          <p:cNvPr id="3" name="Rectangle 6"/>
          <p:cNvSpPr>
            <a:spLocks noGrp="1" noChangeArrowheads="1"/>
          </p:cNvSpPr>
          <p:nvPr>
            <p:ph type="sldNum" sz="quarter" idx="11"/>
          </p:nvPr>
        </p:nvSpPr>
        <p:spPr>
          <a:ln/>
        </p:spPr>
        <p:txBody>
          <a:bodyPr/>
          <a:lstStyle>
            <a:lvl1pPr>
              <a:defRPr/>
            </a:lvl1pPr>
          </a:lstStyle>
          <a:p>
            <a:pPr>
              <a:defRPr/>
            </a:pPr>
            <a:fld id="{C9249451-0F7B-498E-B761-220A74BEE86C}" type="slidenum">
              <a:rPr lang="en-GB" altLang="en-US"/>
              <a:pPr>
                <a:defRPr/>
              </a:pPr>
              <a:t>‹#›</a:t>
            </a:fld>
            <a:endParaRPr lang="en-GB" altLang="en-US"/>
          </a:p>
        </p:txBody>
      </p:sp>
    </p:spTree>
    <p:extLst>
      <p:ext uri="{BB962C8B-B14F-4D97-AF65-F5344CB8AC3E}">
        <p14:creationId xmlns:p14="http://schemas.microsoft.com/office/powerpoint/2010/main" val="536548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ltLang="en-US"/>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B2BCE5CD-F3F7-4667-AFDB-D87A3ACF4E82}" type="slidenum">
              <a:rPr lang="en-GB" altLang="en-US"/>
              <a:pPr>
                <a:defRPr/>
              </a:pPr>
              <a:t>‹#›</a:t>
            </a:fld>
            <a:endParaRPr lang="en-GB" altLang="en-US"/>
          </a:p>
        </p:txBody>
      </p:sp>
    </p:spTree>
    <p:extLst>
      <p:ext uri="{BB962C8B-B14F-4D97-AF65-F5344CB8AC3E}">
        <p14:creationId xmlns:p14="http://schemas.microsoft.com/office/powerpoint/2010/main" val="2768036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ltLang="en-US"/>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D715F9FF-91F4-4FF7-A8DA-92E85581F69B}" type="slidenum">
              <a:rPr lang="en-GB" altLang="en-US"/>
              <a:pPr>
                <a:defRPr/>
              </a:pPr>
              <a:t>‹#›</a:t>
            </a:fld>
            <a:endParaRPr lang="en-GB" altLang="en-US"/>
          </a:p>
        </p:txBody>
      </p:sp>
    </p:spTree>
    <p:extLst>
      <p:ext uri="{BB962C8B-B14F-4D97-AF65-F5344CB8AC3E}">
        <p14:creationId xmlns:p14="http://schemas.microsoft.com/office/powerpoint/2010/main" val="3752034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ltLang="en-US"/>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8041D928-5A15-4349-AADF-68B9AC448CBD}" type="slidenum">
              <a:rPr lang="en-GB" altLang="en-US"/>
              <a:pPr>
                <a:defRPr/>
              </a:pPr>
              <a:t>‹#›</a:t>
            </a:fld>
            <a:endParaRPr lang="en-GB" altLang="en-US"/>
          </a:p>
        </p:txBody>
      </p:sp>
    </p:spTree>
    <p:extLst>
      <p:ext uri="{BB962C8B-B14F-4D97-AF65-F5344CB8AC3E}">
        <p14:creationId xmlns:p14="http://schemas.microsoft.com/office/powerpoint/2010/main" val="3273156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ltLang="en-US"/>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A563E4AB-8FE5-4167-B72F-E886B79DE388}" type="slidenum">
              <a:rPr lang="en-GB" altLang="en-US"/>
              <a:pPr>
                <a:defRPr/>
              </a:pPr>
              <a:t>‹#›</a:t>
            </a:fld>
            <a:endParaRPr lang="en-GB" altLang="en-US"/>
          </a:p>
        </p:txBody>
      </p:sp>
    </p:spTree>
    <p:extLst>
      <p:ext uri="{BB962C8B-B14F-4D97-AF65-F5344CB8AC3E}">
        <p14:creationId xmlns:p14="http://schemas.microsoft.com/office/powerpoint/2010/main" val="724476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8B7F8253-9A13-4651-A08C-D0F0DB2FE69A}" type="slidenum">
              <a:rPr lang="en-GB" altLang="en-US"/>
              <a:pPr>
                <a:defRPr/>
              </a:pPr>
              <a:t>‹#›</a:t>
            </a:fld>
            <a:endParaRPr lang="en-GB" alt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ltLang="en-US"/>
              <a:t>American Chemical Society</a:t>
            </a:r>
          </a:p>
        </p:txBody>
      </p:sp>
    </p:spTree>
    <p:extLst>
      <p:ext uri="{BB962C8B-B14F-4D97-AF65-F5344CB8AC3E}">
        <p14:creationId xmlns:p14="http://schemas.microsoft.com/office/powerpoint/2010/main" val="1331908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D581904E-3096-46F6-8EA6-23ABC2D5B86A}" type="slidenum">
              <a:rPr lang="en-GB" altLang="en-US"/>
              <a:pPr>
                <a:defRPr/>
              </a:pPr>
              <a:t>‹#›</a:t>
            </a:fld>
            <a:endParaRPr lang="en-GB" alt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ltLang="en-US"/>
              <a:t>American Chemical Society</a:t>
            </a:r>
          </a:p>
        </p:txBody>
      </p:sp>
    </p:spTree>
    <p:extLst>
      <p:ext uri="{BB962C8B-B14F-4D97-AF65-F5344CB8AC3E}">
        <p14:creationId xmlns:p14="http://schemas.microsoft.com/office/powerpoint/2010/main" val="740766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937C86E4-68D8-40EA-81B3-78B07C4AF726}" type="slidenum">
              <a:rPr lang="en-GB" altLang="en-US"/>
              <a:pPr>
                <a:defRPr/>
              </a:pPr>
              <a:t>‹#›</a:t>
            </a:fld>
            <a:endParaRPr lang="en-GB" alt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ltLang="en-US"/>
              <a:t>American Chemical Society</a:t>
            </a:r>
          </a:p>
        </p:txBody>
      </p:sp>
    </p:spTree>
    <p:extLst>
      <p:ext uri="{BB962C8B-B14F-4D97-AF65-F5344CB8AC3E}">
        <p14:creationId xmlns:p14="http://schemas.microsoft.com/office/powerpoint/2010/main" val="1298183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
          <p:cNvSpPr>
            <a:spLocks noGrp="1" noChangeArrowheads="1"/>
          </p:cNvSpPr>
          <p:nvPr>
            <p:ph type="sldNum" sz="quarter" idx="10"/>
          </p:nvPr>
        </p:nvSpPr>
        <p:spPr>
          <a:ln/>
        </p:spPr>
        <p:txBody>
          <a:bodyPr/>
          <a:lstStyle>
            <a:lvl1pPr>
              <a:defRPr/>
            </a:lvl1pPr>
          </a:lstStyle>
          <a:p>
            <a:pPr>
              <a:defRPr/>
            </a:pPr>
            <a:fld id="{4534CE21-BE8A-4D0A-B1B3-D9406A82D016}" type="slidenum">
              <a:rPr lang="en-GB" altLang="en-US"/>
              <a:pPr>
                <a:defRPr/>
              </a:pPr>
              <a:t>‹#›</a:t>
            </a:fld>
            <a:endParaRPr lang="en-GB" altLang="en-US"/>
          </a:p>
        </p:txBody>
      </p:sp>
      <p:sp>
        <p:nvSpPr>
          <p:cNvPr id="6" name="Rectangle 9"/>
          <p:cNvSpPr>
            <a:spLocks noGrp="1" noChangeArrowheads="1"/>
          </p:cNvSpPr>
          <p:nvPr>
            <p:ph type="ftr" sz="quarter" idx="11"/>
          </p:nvPr>
        </p:nvSpPr>
        <p:spPr>
          <a:ln/>
        </p:spPr>
        <p:txBody>
          <a:bodyPr/>
          <a:lstStyle>
            <a:lvl1pPr>
              <a:defRPr/>
            </a:lvl1pPr>
          </a:lstStyle>
          <a:p>
            <a:pPr>
              <a:defRPr/>
            </a:pPr>
            <a:r>
              <a:rPr lang="en-GB" altLang="en-US"/>
              <a:t>American Chemical Society</a:t>
            </a:r>
          </a:p>
        </p:txBody>
      </p:sp>
    </p:spTree>
    <p:extLst>
      <p:ext uri="{BB962C8B-B14F-4D97-AF65-F5344CB8AC3E}">
        <p14:creationId xmlns:p14="http://schemas.microsoft.com/office/powerpoint/2010/main" val="3968557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
          <p:cNvSpPr>
            <a:spLocks noGrp="1" noChangeArrowheads="1"/>
          </p:cNvSpPr>
          <p:nvPr>
            <p:ph type="sldNum" sz="quarter" idx="10"/>
          </p:nvPr>
        </p:nvSpPr>
        <p:spPr>
          <a:ln/>
        </p:spPr>
        <p:txBody>
          <a:bodyPr/>
          <a:lstStyle>
            <a:lvl1pPr>
              <a:defRPr/>
            </a:lvl1pPr>
          </a:lstStyle>
          <a:p>
            <a:pPr>
              <a:defRPr/>
            </a:pPr>
            <a:fld id="{48C88487-7847-4D42-8361-BFEEE242514C}" type="slidenum">
              <a:rPr lang="en-GB" altLang="en-US"/>
              <a:pPr>
                <a:defRPr/>
              </a:pPr>
              <a:t>‹#›</a:t>
            </a:fld>
            <a:endParaRPr lang="en-GB" altLang="en-US"/>
          </a:p>
        </p:txBody>
      </p:sp>
      <p:sp>
        <p:nvSpPr>
          <p:cNvPr id="8" name="Rectangle 9"/>
          <p:cNvSpPr>
            <a:spLocks noGrp="1" noChangeArrowheads="1"/>
          </p:cNvSpPr>
          <p:nvPr>
            <p:ph type="ftr" sz="quarter" idx="11"/>
          </p:nvPr>
        </p:nvSpPr>
        <p:spPr>
          <a:ln/>
        </p:spPr>
        <p:txBody>
          <a:bodyPr/>
          <a:lstStyle>
            <a:lvl1pPr>
              <a:defRPr/>
            </a:lvl1pPr>
          </a:lstStyle>
          <a:p>
            <a:pPr>
              <a:defRPr/>
            </a:pPr>
            <a:r>
              <a:rPr lang="en-GB" altLang="en-US"/>
              <a:t>American Chemical Society</a:t>
            </a:r>
          </a:p>
        </p:txBody>
      </p:sp>
    </p:spTree>
    <p:extLst>
      <p:ext uri="{BB962C8B-B14F-4D97-AF65-F5344CB8AC3E}">
        <p14:creationId xmlns:p14="http://schemas.microsoft.com/office/powerpoint/2010/main" val="609697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
          <p:cNvSpPr>
            <a:spLocks noGrp="1" noChangeArrowheads="1"/>
          </p:cNvSpPr>
          <p:nvPr>
            <p:ph type="sldNum" sz="quarter" idx="10"/>
          </p:nvPr>
        </p:nvSpPr>
        <p:spPr>
          <a:ln/>
        </p:spPr>
        <p:txBody>
          <a:bodyPr/>
          <a:lstStyle>
            <a:lvl1pPr>
              <a:defRPr/>
            </a:lvl1pPr>
          </a:lstStyle>
          <a:p>
            <a:pPr>
              <a:defRPr/>
            </a:pPr>
            <a:fld id="{6A49CEBB-5BD3-4CF0-AD20-95BD2F45483A}" type="slidenum">
              <a:rPr lang="en-GB" altLang="en-US"/>
              <a:pPr>
                <a:defRPr/>
              </a:pPr>
              <a:t>‹#›</a:t>
            </a:fld>
            <a:endParaRPr lang="en-GB" altLang="en-US"/>
          </a:p>
        </p:txBody>
      </p:sp>
      <p:sp>
        <p:nvSpPr>
          <p:cNvPr id="4" name="Rectangle 9"/>
          <p:cNvSpPr>
            <a:spLocks noGrp="1" noChangeArrowheads="1"/>
          </p:cNvSpPr>
          <p:nvPr>
            <p:ph type="ftr" sz="quarter" idx="11"/>
          </p:nvPr>
        </p:nvSpPr>
        <p:spPr>
          <a:ln/>
        </p:spPr>
        <p:txBody>
          <a:bodyPr/>
          <a:lstStyle>
            <a:lvl1pPr>
              <a:defRPr/>
            </a:lvl1pPr>
          </a:lstStyle>
          <a:p>
            <a:pPr>
              <a:defRPr/>
            </a:pPr>
            <a:r>
              <a:rPr lang="en-GB" altLang="en-US"/>
              <a:t>American Chemical Society</a:t>
            </a:r>
          </a:p>
        </p:txBody>
      </p:sp>
    </p:spTree>
    <p:extLst>
      <p:ext uri="{BB962C8B-B14F-4D97-AF65-F5344CB8AC3E}">
        <p14:creationId xmlns:p14="http://schemas.microsoft.com/office/powerpoint/2010/main" val="13586733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E6233A5E-8C62-43BA-BD75-8972E175B21A}" type="slidenum">
              <a:rPr lang="en-GB" altLang="en-US"/>
              <a:pPr>
                <a:defRPr/>
              </a:pPr>
              <a:t>‹#›</a:t>
            </a:fld>
            <a:endParaRPr lang="en-GB" altLang="en-US"/>
          </a:p>
        </p:txBody>
      </p:sp>
      <p:sp>
        <p:nvSpPr>
          <p:cNvPr id="3" name="Rectangle 9"/>
          <p:cNvSpPr>
            <a:spLocks noGrp="1" noChangeArrowheads="1"/>
          </p:cNvSpPr>
          <p:nvPr>
            <p:ph type="ftr" sz="quarter" idx="11"/>
          </p:nvPr>
        </p:nvSpPr>
        <p:spPr>
          <a:ln/>
        </p:spPr>
        <p:txBody>
          <a:bodyPr/>
          <a:lstStyle>
            <a:lvl1pPr>
              <a:defRPr/>
            </a:lvl1pPr>
          </a:lstStyle>
          <a:p>
            <a:pPr>
              <a:defRPr/>
            </a:pPr>
            <a:r>
              <a:rPr lang="en-GB" altLang="en-US"/>
              <a:t>American Chemical Society</a:t>
            </a:r>
          </a:p>
        </p:txBody>
      </p:sp>
    </p:spTree>
    <p:extLst>
      <p:ext uri="{BB962C8B-B14F-4D97-AF65-F5344CB8AC3E}">
        <p14:creationId xmlns:p14="http://schemas.microsoft.com/office/powerpoint/2010/main" val="11020144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BB74C8BB-DD19-43F7-983C-A54AD1978717}" type="slidenum">
              <a:rPr lang="en-GB" altLang="en-US"/>
              <a:pPr>
                <a:defRPr/>
              </a:pPr>
              <a:t>‹#›</a:t>
            </a:fld>
            <a:endParaRPr lang="en-GB" altLang="en-US"/>
          </a:p>
        </p:txBody>
      </p:sp>
      <p:sp>
        <p:nvSpPr>
          <p:cNvPr id="6" name="Rectangle 9"/>
          <p:cNvSpPr>
            <a:spLocks noGrp="1" noChangeArrowheads="1"/>
          </p:cNvSpPr>
          <p:nvPr>
            <p:ph type="ftr" sz="quarter" idx="11"/>
          </p:nvPr>
        </p:nvSpPr>
        <p:spPr>
          <a:ln/>
        </p:spPr>
        <p:txBody>
          <a:bodyPr/>
          <a:lstStyle>
            <a:lvl1pPr>
              <a:defRPr/>
            </a:lvl1pPr>
          </a:lstStyle>
          <a:p>
            <a:pPr>
              <a:defRPr/>
            </a:pPr>
            <a:r>
              <a:rPr lang="en-GB" altLang="en-US"/>
              <a:t>American Chemical Society</a:t>
            </a:r>
          </a:p>
        </p:txBody>
      </p:sp>
    </p:spTree>
    <p:extLst>
      <p:ext uri="{BB962C8B-B14F-4D97-AF65-F5344CB8AC3E}">
        <p14:creationId xmlns:p14="http://schemas.microsoft.com/office/powerpoint/2010/main" val="685383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F9E3DFDD-B6E4-472D-9401-B6B75CBECC88}" type="slidenum">
              <a:rPr lang="en-GB" altLang="en-US"/>
              <a:pPr>
                <a:defRPr/>
              </a:pPr>
              <a:t>‹#›</a:t>
            </a:fld>
            <a:endParaRPr lang="en-GB" altLang="en-US"/>
          </a:p>
        </p:txBody>
      </p:sp>
      <p:sp>
        <p:nvSpPr>
          <p:cNvPr id="6" name="Rectangle 9"/>
          <p:cNvSpPr>
            <a:spLocks noGrp="1" noChangeArrowheads="1"/>
          </p:cNvSpPr>
          <p:nvPr>
            <p:ph type="ftr" sz="quarter" idx="11"/>
          </p:nvPr>
        </p:nvSpPr>
        <p:spPr>
          <a:ln/>
        </p:spPr>
        <p:txBody>
          <a:bodyPr/>
          <a:lstStyle>
            <a:lvl1pPr>
              <a:defRPr/>
            </a:lvl1pPr>
          </a:lstStyle>
          <a:p>
            <a:pPr>
              <a:defRPr/>
            </a:pPr>
            <a:r>
              <a:rPr lang="en-GB" altLang="en-US"/>
              <a:t>American Chemical Society</a:t>
            </a:r>
          </a:p>
        </p:txBody>
      </p:sp>
    </p:spTree>
    <p:extLst>
      <p:ext uri="{BB962C8B-B14F-4D97-AF65-F5344CB8AC3E}">
        <p14:creationId xmlns:p14="http://schemas.microsoft.com/office/powerpoint/2010/main" val="2892299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6B658962-5B63-4368-88EA-67B7C51A625D}" type="slidenum">
              <a:rPr lang="en-GB" altLang="en-US"/>
              <a:pPr>
                <a:defRPr/>
              </a:pPr>
              <a:t>‹#›</a:t>
            </a:fld>
            <a:endParaRPr lang="en-GB" alt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ltLang="en-US"/>
              <a:t>American Chemical Society</a:t>
            </a:r>
          </a:p>
        </p:txBody>
      </p:sp>
    </p:spTree>
    <p:extLst>
      <p:ext uri="{BB962C8B-B14F-4D97-AF65-F5344CB8AC3E}">
        <p14:creationId xmlns:p14="http://schemas.microsoft.com/office/powerpoint/2010/main" val="20170012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19088"/>
            <a:ext cx="6019800"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0B6DB5C8-BF77-4DBB-B48E-7CB74A1EBDF4}" type="slidenum">
              <a:rPr lang="en-GB" altLang="en-US"/>
              <a:pPr>
                <a:defRPr/>
              </a:pPr>
              <a:t>‹#›</a:t>
            </a:fld>
            <a:endParaRPr lang="en-GB" alt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ltLang="en-US"/>
              <a:t>American Chemical Society</a:t>
            </a:r>
          </a:p>
        </p:txBody>
      </p:sp>
    </p:spTree>
    <p:extLst>
      <p:ext uri="{BB962C8B-B14F-4D97-AF65-F5344CB8AC3E}">
        <p14:creationId xmlns:p14="http://schemas.microsoft.com/office/powerpoint/2010/main" val="35751784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20729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992306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998074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67911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799194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247731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51568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059577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780097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687097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19088"/>
            <a:ext cx="6019800" cy="58070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312558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703160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588765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1474570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023138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665923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5156510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08103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550234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632892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354881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226470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7E596027-7BBA-48D4-BED1-86298C08E34C}" type="slidenum">
              <a:rPr lang="en-GB" altLang="en-US"/>
              <a:pPr>
                <a:defRPr/>
              </a:pPr>
              <a:t>‹#›</a:t>
            </a:fld>
            <a:endParaRPr lang="en-GB" alt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7333039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F23F4837-4497-422E-9A45-E123B75A5A1F}" type="slidenum">
              <a:rPr lang="en-GB" altLang="en-US"/>
              <a:pPr>
                <a:defRPr/>
              </a:pPr>
              <a:t>‹#›</a:t>
            </a:fld>
            <a:endParaRPr lang="en-GB" alt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24781965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10055682-F89B-4E35-844A-15CB28DFFEA8}" type="slidenum">
              <a:rPr lang="en-GB" altLang="en-US"/>
              <a:pPr>
                <a:defRPr/>
              </a:pPr>
              <a:t>‹#›</a:t>
            </a:fld>
            <a:endParaRPr lang="en-GB" alt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19324050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
          <p:cNvSpPr>
            <a:spLocks noGrp="1" noChangeArrowheads="1"/>
          </p:cNvSpPr>
          <p:nvPr>
            <p:ph type="sldNum" sz="quarter" idx="10"/>
          </p:nvPr>
        </p:nvSpPr>
        <p:spPr>
          <a:ln/>
        </p:spPr>
        <p:txBody>
          <a:bodyPr/>
          <a:lstStyle>
            <a:lvl1pPr>
              <a:defRPr/>
            </a:lvl1pPr>
          </a:lstStyle>
          <a:p>
            <a:pPr>
              <a:defRPr/>
            </a:pPr>
            <a:fld id="{A573BFC1-95B9-4684-80A1-3E528EB17908}" type="slidenum">
              <a:rPr lang="en-GB" altLang="en-US"/>
              <a:pPr>
                <a:defRPr/>
              </a:pPr>
              <a:t>‹#›</a:t>
            </a:fld>
            <a:endParaRPr lang="en-GB" altLang="en-US"/>
          </a:p>
        </p:txBody>
      </p:sp>
      <p:sp>
        <p:nvSpPr>
          <p:cNvPr id="6"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32158409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
          <p:cNvSpPr>
            <a:spLocks noGrp="1" noChangeArrowheads="1"/>
          </p:cNvSpPr>
          <p:nvPr>
            <p:ph type="sldNum" sz="quarter" idx="10"/>
          </p:nvPr>
        </p:nvSpPr>
        <p:spPr>
          <a:ln/>
        </p:spPr>
        <p:txBody>
          <a:bodyPr/>
          <a:lstStyle>
            <a:lvl1pPr>
              <a:defRPr/>
            </a:lvl1pPr>
          </a:lstStyle>
          <a:p>
            <a:pPr>
              <a:defRPr/>
            </a:pPr>
            <a:fld id="{BBDB5ED7-1EDC-4673-9FF8-4E00601971EC}" type="slidenum">
              <a:rPr lang="en-GB" altLang="en-US"/>
              <a:pPr>
                <a:defRPr/>
              </a:pPr>
              <a:t>‹#›</a:t>
            </a:fld>
            <a:endParaRPr lang="en-GB" altLang="en-US"/>
          </a:p>
        </p:txBody>
      </p:sp>
      <p:sp>
        <p:nvSpPr>
          <p:cNvPr id="8"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6776592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
          <p:cNvSpPr>
            <a:spLocks noGrp="1" noChangeArrowheads="1"/>
          </p:cNvSpPr>
          <p:nvPr>
            <p:ph type="sldNum" sz="quarter" idx="10"/>
          </p:nvPr>
        </p:nvSpPr>
        <p:spPr>
          <a:ln/>
        </p:spPr>
        <p:txBody>
          <a:bodyPr/>
          <a:lstStyle>
            <a:lvl1pPr>
              <a:defRPr/>
            </a:lvl1pPr>
          </a:lstStyle>
          <a:p>
            <a:pPr>
              <a:defRPr/>
            </a:pPr>
            <a:fld id="{2F4212BD-17CB-474A-B1E4-7CBD0ADE722B}" type="slidenum">
              <a:rPr lang="en-GB" altLang="en-US"/>
              <a:pPr>
                <a:defRPr/>
              </a:pPr>
              <a:t>‹#›</a:t>
            </a:fld>
            <a:endParaRPr lang="en-GB" altLang="en-US"/>
          </a:p>
        </p:txBody>
      </p:sp>
      <p:sp>
        <p:nvSpPr>
          <p:cNvPr id="4"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41623989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36CCD243-8350-436F-AD4B-5DD62B3F984D}" type="slidenum">
              <a:rPr lang="en-GB" altLang="en-US"/>
              <a:pPr>
                <a:defRPr/>
              </a:pPr>
              <a:t>‹#›</a:t>
            </a:fld>
            <a:endParaRPr lang="en-GB" altLang="en-US"/>
          </a:p>
        </p:txBody>
      </p:sp>
      <p:sp>
        <p:nvSpPr>
          <p:cNvPr id="3"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39940797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977605F7-A0E7-4720-ABD4-19C3307E7372}" type="slidenum">
              <a:rPr lang="en-GB" altLang="en-US"/>
              <a:pPr>
                <a:defRPr/>
              </a:pPr>
              <a:t>‹#›</a:t>
            </a:fld>
            <a:endParaRPr lang="en-GB" altLang="en-US"/>
          </a:p>
        </p:txBody>
      </p:sp>
      <p:sp>
        <p:nvSpPr>
          <p:cNvPr id="6"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40372155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0A98A493-6FE2-4E14-9DCE-F41822C125B5}" type="slidenum">
              <a:rPr lang="en-GB" altLang="en-US"/>
              <a:pPr>
                <a:defRPr/>
              </a:pPr>
              <a:t>‹#›</a:t>
            </a:fld>
            <a:endParaRPr lang="en-GB" altLang="en-US"/>
          </a:p>
        </p:txBody>
      </p:sp>
      <p:sp>
        <p:nvSpPr>
          <p:cNvPr id="6"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14770463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0BAD9F6D-7E6A-4AB8-BB39-447814F89ABB}" type="slidenum">
              <a:rPr lang="en-GB" altLang="en-US"/>
              <a:pPr>
                <a:defRPr/>
              </a:pPr>
              <a:t>‹#›</a:t>
            </a:fld>
            <a:endParaRPr lang="en-GB" alt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18871034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19088"/>
            <a:ext cx="6019800"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fld id="{62F15E03-A750-47F2-A504-EC4B8B03BD28}" type="slidenum">
              <a:rPr lang="en-GB" altLang="en-US"/>
              <a:pPr>
                <a:defRPr/>
              </a:pPr>
              <a:t>‹#›</a:t>
            </a:fld>
            <a:endParaRPr lang="en-GB" alt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4161003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vmlDrawing" Target="../drawings/vmlDrawing1.v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6" Type="http://schemas.openxmlformats.org/officeDocument/2006/relationships/image" Target="../media/image3.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2.pn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oleObject" Target="../embeddings/oleObject1.bin"/></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4.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27088" y="319088"/>
            <a:ext cx="5616575"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827088" y="1773238"/>
            <a:ext cx="7859712"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800" b="1">
                <a:solidFill>
                  <a:srgbClr val="0039A6"/>
                </a:solidFill>
                <a:latin typeface="Arial" charset="0"/>
              </a:defRPr>
            </a:lvl1pPr>
          </a:lstStyle>
          <a:p>
            <a:pPr>
              <a:defRPr/>
            </a:pPr>
            <a:r>
              <a:rPr lang="en-GB" altLang="en-US"/>
              <a:t>American Chemical Society</a:t>
            </a:r>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800" b="1">
                <a:solidFill>
                  <a:srgbClr val="0039A6"/>
                </a:solidFill>
                <a:latin typeface="Arial" pitchFamily="34" charset="0"/>
              </a:defRPr>
            </a:lvl1pPr>
          </a:lstStyle>
          <a:p>
            <a:pPr>
              <a:defRPr/>
            </a:pPr>
            <a:fld id="{B3CA6F9B-8D09-48B6-9C16-3A7E103584DE}" type="slidenum">
              <a:rPr lang="en-GB" altLang="en-US"/>
              <a:pPr>
                <a:defRPr/>
              </a:pPr>
              <a:t>‹#›</a:t>
            </a:fld>
            <a:endParaRPr lang="en-GB" altLang="en-US"/>
          </a:p>
        </p:txBody>
      </p:sp>
      <p:sp>
        <p:nvSpPr>
          <p:cNvPr id="2" name="Rectangle 7"/>
          <p:cNvSpPr>
            <a:spLocks noChangeArrowheads="1"/>
          </p:cNvSpPr>
          <p:nvPr userDrawn="1"/>
        </p:nvSpPr>
        <p:spPr bwMode="auto">
          <a:xfrm>
            <a:off x="0" y="0"/>
            <a:ext cx="36036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smtClean="0"/>
          </a:p>
        </p:txBody>
      </p:sp>
      <p:sp>
        <p:nvSpPr>
          <p:cNvPr id="1031" name="Rectangle 8"/>
          <p:cNvSpPr>
            <a:spLocks noChangeArrowheads="1"/>
          </p:cNvSpPr>
          <p:nvPr userDrawn="1"/>
        </p:nvSpPr>
        <p:spPr bwMode="auto">
          <a:xfrm>
            <a:off x="0" y="0"/>
            <a:ext cx="360363" cy="1198563"/>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smtClean="0"/>
          </a:p>
        </p:txBody>
      </p:sp>
      <p:sp>
        <p:nvSpPr>
          <p:cNvPr id="1032" name="Line 13"/>
          <p:cNvSpPr>
            <a:spLocks noChangeShapeType="1"/>
          </p:cNvSpPr>
          <p:nvPr userDrawn="1"/>
        </p:nvSpPr>
        <p:spPr bwMode="auto">
          <a:xfrm>
            <a:off x="827088" y="6381750"/>
            <a:ext cx="7848600" cy="0"/>
          </a:xfrm>
          <a:prstGeom prst="line">
            <a:avLst/>
          </a:prstGeom>
          <a:noFill/>
          <a:ln w="9525">
            <a:solidFill>
              <a:srgbClr val="0054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033" name="Picture 19" descr="ACS_Chemistry_for_Life_CMYK_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877050" y="40481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716" r:id="rId1"/>
    <p:sldLayoutId id="2147485662" r:id="rId2"/>
    <p:sldLayoutId id="2147485663" r:id="rId3"/>
    <p:sldLayoutId id="2147485664" r:id="rId4"/>
    <p:sldLayoutId id="2147485665" r:id="rId5"/>
    <p:sldLayoutId id="2147485666" r:id="rId6"/>
    <p:sldLayoutId id="2147485667" r:id="rId7"/>
    <p:sldLayoutId id="2147485668" r:id="rId8"/>
    <p:sldLayoutId id="2147485669" r:id="rId9"/>
    <p:sldLayoutId id="2147485670" r:id="rId10"/>
    <p:sldLayoutId id="2147485671" r:id="rId11"/>
  </p:sldLayoutIdLst>
  <p:hf hdr="0" dt="0"/>
  <p:txStyles>
    <p:titleStyle>
      <a:lvl1pPr algn="l" rtl="0" eaLnBrk="0" fontAlgn="base" hangingPunct="0">
        <a:lnSpc>
          <a:spcPct val="90000"/>
        </a:lnSpc>
        <a:spcBef>
          <a:spcPct val="0"/>
        </a:spcBef>
        <a:spcAft>
          <a:spcPct val="0"/>
        </a:spcAft>
        <a:defRPr sz="2600" b="1">
          <a:solidFill>
            <a:srgbClr val="0039A6"/>
          </a:solidFill>
          <a:latin typeface="+mj-lt"/>
          <a:ea typeface="+mj-ea"/>
          <a:cs typeface="+mj-cs"/>
        </a:defRPr>
      </a:lvl1pPr>
      <a:lvl2pPr algn="l" rtl="0" eaLnBrk="0" fontAlgn="base" hangingPunct="0">
        <a:lnSpc>
          <a:spcPct val="90000"/>
        </a:lnSpc>
        <a:spcBef>
          <a:spcPct val="0"/>
        </a:spcBef>
        <a:spcAft>
          <a:spcPct val="0"/>
        </a:spcAft>
        <a:defRPr sz="2600" b="1">
          <a:solidFill>
            <a:srgbClr val="0039A6"/>
          </a:solidFill>
          <a:latin typeface="Arial" charset="0"/>
        </a:defRPr>
      </a:lvl2pPr>
      <a:lvl3pPr algn="l" rtl="0" eaLnBrk="0" fontAlgn="base" hangingPunct="0">
        <a:lnSpc>
          <a:spcPct val="90000"/>
        </a:lnSpc>
        <a:spcBef>
          <a:spcPct val="0"/>
        </a:spcBef>
        <a:spcAft>
          <a:spcPct val="0"/>
        </a:spcAft>
        <a:defRPr sz="2600" b="1">
          <a:solidFill>
            <a:srgbClr val="0039A6"/>
          </a:solidFill>
          <a:latin typeface="Arial" charset="0"/>
        </a:defRPr>
      </a:lvl3pPr>
      <a:lvl4pPr algn="l" rtl="0" eaLnBrk="0" fontAlgn="base" hangingPunct="0">
        <a:lnSpc>
          <a:spcPct val="90000"/>
        </a:lnSpc>
        <a:spcBef>
          <a:spcPct val="0"/>
        </a:spcBef>
        <a:spcAft>
          <a:spcPct val="0"/>
        </a:spcAft>
        <a:defRPr sz="2600" b="1">
          <a:solidFill>
            <a:srgbClr val="0039A6"/>
          </a:solidFill>
          <a:latin typeface="Arial" charset="0"/>
        </a:defRPr>
      </a:lvl4pPr>
      <a:lvl5pPr algn="l" rtl="0" eaLnBrk="0" fontAlgn="base" hangingPunct="0">
        <a:lnSpc>
          <a:spcPct val="90000"/>
        </a:lnSpc>
        <a:spcBef>
          <a:spcPct val="0"/>
        </a:spcBef>
        <a:spcAft>
          <a:spcPct val="0"/>
        </a:spcAft>
        <a:defRPr sz="2600" b="1">
          <a:solidFill>
            <a:srgbClr val="0039A6"/>
          </a:solidFill>
          <a:latin typeface="Arial" charset="0"/>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p:titleStyle>
    <p:bodyStyle>
      <a:lvl1pPr marL="342900" indent="-342900" algn="l" rtl="0" eaLnBrk="0" fontAlgn="base" hangingPunct="0">
        <a:spcBef>
          <a:spcPct val="10000"/>
        </a:spcBef>
        <a:spcAft>
          <a:spcPct val="40000"/>
        </a:spcAft>
        <a:buChar char="•"/>
        <a:defRPr>
          <a:solidFill>
            <a:srgbClr val="0039A6"/>
          </a:solidFill>
          <a:latin typeface="+mn-lt"/>
          <a:ea typeface="+mn-ea"/>
          <a:cs typeface="+mn-cs"/>
        </a:defRPr>
      </a:lvl1pPr>
      <a:lvl2pPr marL="742950" indent="-285750" algn="l" rtl="0" eaLnBrk="0" fontAlgn="base" hangingPunct="0">
        <a:spcBef>
          <a:spcPct val="10000"/>
        </a:spcBef>
        <a:spcAft>
          <a:spcPct val="40000"/>
        </a:spcAft>
        <a:buChar char="–"/>
        <a:defRPr sz="1600">
          <a:solidFill>
            <a:srgbClr val="0039A6"/>
          </a:solidFill>
          <a:latin typeface="+mn-lt"/>
        </a:defRPr>
      </a:lvl2pPr>
      <a:lvl3pPr marL="1143000" indent="-228600" algn="l" rtl="0" eaLnBrk="0" fontAlgn="base" hangingPunct="0">
        <a:spcBef>
          <a:spcPct val="10000"/>
        </a:spcBef>
        <a:spcAft>
          <a:spcPct val="40000"/>
        </a:spcAft>
        <a:buChar char="•"/>
        <a:defRPr sz="1400">
          <a:solidFill>
            <a:srgbClr val="0039A6"/>
          </a:solidFill>
          <a:latin typeface="+mn-lt"/>
        </a:defRPr>
      </a:lvl3pPr>
      <a:lvl4pPr marL="1600200" indent="-228600" algn="l" rtl="0" eaLnBrk="0" fontAlgn="base" hangingPunct="0">
        <a:spcBef>
          <a:spcPct val="10000"/>
        </a:spcBef>
        <a:spcAft>
          <a:spcPct val="40000"/>
        </a:spcAft>
        <a:buChar char="–"/>
        <a:defRPr sz="1200">
          <a:solidFill>
            <a:srgbClr val="0039A6"/>
          </a:solidFill>
          <a:latin typeface="+mn-lt"/>
        </a:defRPr>
      </a:lvl4pPr>
      <a:lvl5pPr marL="2057400" indent="-228600" algn="l" rtl="0" eaLnBrk="0" fontAlgn="base" hangingPunct="0">
        <a:spcBef>
          <a:spcPct val="10000"/>
        </a:spcBef>
        <a:spcAft>
          <a:spcPct val="40000"/>
        </a:spcAft>
        <a:buChar char="»"/>
        <a:defRPr sz="1000">
          <a:solidFill>
            <a:srgbClr val="0039A6"/>
          </a:solidFill>
          <a:latin typeface="+mn-lt"/>
        </a:defRPr>
      </a:lvl5pPr>
      <a:lvl6pPr marL="2514600" indent="-228600" algn="l" rtl="0" fontAlgn="base">
        <a:spcBef>
          <a:spcPct val="10000"/>
        </a:spcBef>
        <a:spcAft>
          <a:spcPct val="40000"/>
        </a:spcAft>
        <a:buChar char="»"/>
        <a:defRPr sz="1000">
          <a:solidFill>
            <a:srgbClr val="0039A6"/>
          </a:solidFill>
          <a:latin typeface="+mn-lt"/>
        </a:defRPr>
      </a:lvl6pPr>
      <a:lvl7pPr marL="2971800" indent="-228600" algn="l" rtl="0" fontAlgn="base">
        <a:spcBef>
          <a:spcPct val="10000"/>
        </a:spcBef>
        <a:spcAft>
          <a:spcPct val="40000"/>
        </a:spcAft>
        <a:buChar char="»"/>
        <a:defRPr sz="1000">
          <a:solidFill>
            <a:srgbClr val="0039A6"/>
          </a:solidFill>
          <a:latin typeface="+mn-lt"/>
        </a:defRPr>
      </a:lvl7pPr>
      <a:lvl8pPr marL="3429000" indent="-228600" algn="l" rtl="0" fontAlgn="base">
        <a:spcBef>
          <a:spcPct val="10000"/>
        </a:spcBef>
        <a:spcAft>
          <a:spcPct val="40000"/>
        </a:spcAft>
        <a:buChar char="»"/>
        <a:defRPr sz="1000">
          <a:solidFill>
            <a:srgbClr val="0039A6"/>
          </a:solidFill>
          <a:latin typeface="+mn-lt"/>
        </a:defRPr>
      </a:lvl8pPr>
      <a:lvl9pPr marL="3886200" indent="-228600" algn="l" rtl="0" fontAlgn="base">
        <a:spcBef>
          <a:spcPct val="10000"/>
        </a:spcBef>
        <a:spcAft>
          <a:spcPct val="40000"/>
        </a:spcAft>
        <a:buChar char="»"/>
        <a:defRPr sz="1000">
          <a:solidFill>
            <a:srgbClr val="0039A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1"/>
          <p:cNvSpPr>
            <a:spLocks noChangeArrowheads="1"/>
          </p:cNvSpPr>
          <p:nvPr userDrawn="1"/>
        </p:nvSpPr>
        <p:spPr bwMode="auto">
          <a:xfrm>
            <a:off x="0" y="1412875"/>
            <a:ext cx="9144000" cy="5445125"/>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smtClean="0"/>
          </a:p>
        </p:txBody>
      </p:sp>
      <p:sp>
        <p:nvSpPr>
          <p:cNvPr id="20490" name="Rectangle 10"/>
          <p:cNvSpPr>
            <a:spLocks noGrp="1" noChangeArrowheads="1"/>
          </p:cNvSpPr>
          <p:nvPr>
            <p:ph type="sldNum" sz="quarter" idx="4"/>
          </p:nvPr>
        </p:nvSpPr>
        <p:spPr bwMode="auto">
          <a:xfrm>
            <a:off x="6908800" y="6464300"/>
            <a:ext cx="177323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800" b="1">
                <a:solidFill>
                  <a:schemeClr val="bg1"/>
                </a:solidFill>
                <a:latin typeface="Arial" pitchFamily="34" charset="0"/>
              </a:defRPr>
            </a:lvl1pPr>
          </a:lstStyle>
          <a:p>
            <a:pPr>
              <a:defRPr/>
            </a:pPr>
            <a:fld id="{194D9242-3507-4F2B-8B73-68E1CDCACBC2}" type="slidenum">
              <a:rPr lang="en-GB" altLang="en-US"/>
              <a:pPr>
                <a:defRPr/>
              </a:pPr>
              <a:t>‹#›</a:t>
            </a:fld>
            <a:endParaRPr lang="en-GB" altLang="en-US"/>
          </a:p>
        </p:txBody>
      </p:sp>
      <p:sp>
        <p:nvSpPr>
          <p:cNvPr id="2052" name="Rectangle 13"/>
          <p:cNvSpPr>
            <a:spLocks noChangeArrowheads="1"/>
          </p:cNvSpPr>
          <p:nvPr userDrawn="1"/>
        </p:nvSpPr>
        <p:spPr bwMode="auto">
          <a:xfrm flipV="1">
            <a:off x="0" y="1363663"/>
            <a:ext cx="9144000" cy="142875"/>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smtClean="0"/>
          </a:p>
        </p:txBody>
      </p:sp>
      <p:sp>
        <p:nvSpPr>
          <p:cNvPr id="2053" name="Line 14"/>
          <p:cNvSpPr>
            <a:spLocks noChangeShapeType="1"/>
          </p:cNvSpPr>
          <p:nvPr userDrawn="1"/>
        </p:nvSpPr>
        <p:spPr bwMode="auto">
          <a:xfrm>
            <a:off x="466725" y="6381750"/>
            <a:ext cx="8208963"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9" name="Rectangle 9"/>
          <p:cNvSpPr>
            <a:spLocks noGrp="1" noChangeArrowheads="1"/>
          </p:cNvSpPr>
          <p:nvPr>
            <p:ph type="ftr" sz="quarter" idx="3"/>
          </p:nvPr>
        </p:nvSpPr>
        <p:spPr bwMode="auto">
          <a:xfrm>
            <a:off x="466725" y="6462713"/>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800" b="1">
                <a:solidFill>
                  <a:schemeClr val="bg1"/>
                </a:solidFill>
                <a:latin typeface="Arial" charset="0"/>
              </a:defRPr>
            </a:lvl1pPr>
          </a:lstStyle>
          <a:p>
            <a:pPr>
              <a:defRPr/>
            </a:pPr>
            <a:r>
              <a:rPr lang="en-GB" altLang="en-US"/>
              <a:t>American Chemical Society</a:t>
            </a:r>
          </a:p>
        </p:txBody>
      </p:sp>
      <p:sp>
        <p:nvSpPr>
          <p:cNvPr id="2055" name="Rectangle 15"/>
          <p:cNvSpPr>
            <a:spLocks noGrp="1" noChangeArrowheads="1"/>
          </p:cNvSpPr>
          <p:nvPr>
            <p:ph type="title"/>
          </p:nvPr>
        </p:nvSpPr>
        <p:spPr bwMode="auto">
          <a:xfrm>
            <a:off x="468313" y="319088"/>
            <a:ext cx="5975350" cy="944562"/>
          </a:xfrm>
          <a:prstGeom prst="rect">
            <a:avLst/>
          </a:prstGeom>
          <a:noFill/>
          <a:ln>
            <a:noFill/>
          </a:ln>
          <a:effectLst/>
          <a:extLst>
            <a:ext uri="{909E8E84-426E-40DD-AFC4-6F175D3DCCD1}">
              <a14:hiddenFill xmlns:a14="http://schemas.microsoft.com/office/drawing/2010/main">
                <a:solidFill>
                  <a:srgbClr val="0054A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
        <p:nvSpPr>
          <p:cNvPr id="2056" name="Rectangle 18"/>
          <p:cNvSpPr>
            <a:spLocks noGrp="1" noChangeArrowheads="1"/>
          </p:cNvSpPr>
          <p:nvPr>
            <p:ph type="body" idx="1"/>
          </p:nvPr>
        </p:nvSpPr>
        <p:spPr bwMode="auto">
          <a:xfrm>
            <a:off x="457200" y="1773238"/>
            <a:ext cx="8229600"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2057" name="Picture 20" descr="ACS_Chemistry_for_Life_CMYK_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877050" y="40481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672" r:id="rId1"/>
    <p:sldLayoutId id="2147485673" r:id="rId2"/>
    <p:sldLayoutId id="2147485674" r:id="rId3"/>
    <p:sldLayoutId id="2147485675" r:id="rId4"/>
    <p:sldLayoutId id="2147485676" r:id="rId5"/>
    <p:sldLayoutId id="2147485677" r:id="rId6"/>
    <p:sldLayoutId id="2147485678" r:id="rId7"/>
    <p:sldLayoutId id="2147485679" r:id="rId8"/>
    <p:sldLayoutId id="2147485680" r:id="rId9"/>
    <p:sldLayoutId id="2147485681" r:id="rId10"/>
    <p:sldLayoutId id="2147485682" r:id="rId11"/>
  </p:sldLayoutIdLst>
  <p:hf hdr="0" dt="0"/>
  <p:txStyles>
    <p:titleStyle>
      <a:lvl1pPr algn="l" rtl="0" eaLnBrk="0" fontAlgn="base" hangingPunct="0">
        <a:lnSpc>
          <a:spcPct val="90000"/>
        </a:lnSpc>
        <a:spcBef>
          <a:spcPct val="0"/>
        </a:spcBef>
        <a:spcAft>
          <a:spcPct val="0"/>
        </a:spcAft>
        <a:defRPr sz="2600" b="1">
          <a:solidFill>
            <a:srgbClr val="0039A6"/>
          </a:solidFill>
          <a:latin typeface="+mj-lt"/>
          <a:ea typeface="+mj-ea"/>
          <a:cs typeface="+mj-cs"/>
        </a:defRPr>
      </a:lvl1pPr>
      <a:lvl2pPr algn="l" rtl="0" eaLnBrk="0" fontAlgn="base" hangingPunct="0">
        <a:lnSpc>
          <a:spcPct val="90000"/>
        </a:lnSpc>
        <a:spcBef>
          <a:spcPct val="0"/>
        </a:spcBef>
        <a:spcAft>
          <a:spcPct val="0"/>
        </a:spcAft>
        <a:defRPr sz="2600" b="1">
          <a:solidFill>
            <a:srgbClr val="0039A6"/>
          </a:solidFill>
          <a:latin typeface="Arial" charset="0"/>
        </a:defRPr>
      </a:lvl2pPr>
      <a:lvl3pPr algn="l" rtl="0" eaLnBrk="0" fontAlgn="base" hangingPunct="0">
        <a:lnSpc>
          <a:spcPct val="90000"/>
        </a:lnSpc>
        <a:spcBef>
          <a:spcPct val="0"/>
        </a:spcBef>
        <a:spcAft>
          <a:spcPct val="0"/>
        </a:spcAft>
        <a:defRPr sz="2600" b="1">
          <a:solidFill>
            <a:srgbClr val="0039A6"/>
          </a:solidFill>
          <a:latin typeface="Arial" charset="0"/>
        </a:defRPr>
      </a:lvl3pPr>
      <a:lvl4pPr algn="l" rtl="0" eaLnBrk="0" fontAlgn="base" hangingPunct="0">
        <a:lnSpc>
          <a:spcPct val="90000"/>
        </a:lnSpc>
        <a:spcBef>
          <a:spcPct val="0"/>
        </a:spcBef>
        <a:spcAft>
          <a:spcPct val="0"/>
        </a:spcAft>
        <a:defRPr sz="2600" b="1">
          <a:solidFill>
            <a:srgbClr val="0039A6"/>
          </a:solidFill>
          <a:latin typeface="Arial" charset="0"/>
        </a:defRPr>
      </a:lvl4pPr>
      <a:lvl5pPr algn="l" rtl="0" eaLnBrk="0" fontAlgn="base" hangingPunct="0">
        <a:lnSpc>
          <a:spcPct val="90000"/>
        </a:lnSpc>
        <a:spcBef>
          <a:spcPct val="0"/>
        </a:spcBef>
        <a:spcAft>
          <a:spcPct val="0"/>
        </a:spcAft>
        <a:defRPr sz="2600" b="1">
          <a:solidFill>
            <a:srgbClr val="0039A6"/>
          </a:solidFill>
          <a:latin typeface="Arial" charset="0"/>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400">
          <a:solidFill>
            <a:schemeClr val="bg1"/>
          </a:solidFill>
          <a:latin typeface="+mn-lt"/>
        </a:defRPr>
      </a:lvl3pPr>
      <a:lvl4pPr marL="1600200" indent="-228600" algn="l" rtl="0" eaLnBrk="0" fontAlgn="base" hangingPunct="0">
        <a:spcBef>
          <a:spcPct val="20000"/>
        </a:spcBef>
        <a:spcAft>
          <a:spcPct val="0"/>
        </a:spcAft>
        <a:buChar char="–"/>
        <a:defRPr sz="1200">
          <a:solidFill>
            <a:schemeClr val="bg1"/>
          </a:solidFill>
          <a:latin typeface="+mn-lt"/>
        </a:defRPr>
      </a:lvl4pPr>
      <a:lvl5pPr marL="2057400" indent="-228600" algn="l" rtl="0" eaLnBrk="0" fontAlgn="base" hangingPunct="0">
        <a:spcBef>
          <a:spcPct val="20000"/>
        </a:spcBef>
        <a:spcAft>
          <a:spcPct val="0"/>
        </a:spcAft>
        <a:buChar char="»"/>
        <a:defRPr sz="1000">
          <a:solidFill>
            <a:schemeClr val="bg1"/>
          </a:solidFill>
          <a:latin typeface="+mn-lt"/>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468313" y="319088"/>
            <a:ext cx="5975350" cy="944562"/>
          </a:xfrm>
          <a:prstGeom prst="rect">
            <a:avLst/>
          </a:prstGeom>
          <a:noFill/>
          <a:ln>
            <a:noFill/>
          </a:ln>
          <a:effectLst/>
          <a:extLst>
            <a:ext uri="{909E8E84-426E-40DD-AFC4-6F175D3DCCD1}">
              <a14:hiddenFill xmlns:a14="http://schemas.microsoft.com/office/drawing/2010/main">
                <a:solidFill>
                  <a:srgbClr val="0054A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pic>
        <p:nvPicPr>
          <p:cNvPr id="3075" name="Picture 12" descr="ACS_Chemistry_for_Life_CMYK_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877050" y="40481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683" r:id="rId1"/>
    <p:sldLayoutId id="2147485684" r:id="rId2"/>
    <p:sldLayoutId id="2147485685" r:id="rId3"/>
    <p:sldLayoutId id="2147485686" r:id="rId4"/>
    <p:sldLayoutId id="2147485687" r:id="rId5"/>
    <p:sldLayoutId id="2147485688" r:id="rId6"/>
    <p:sldLayoutId id="2147485689" r:id="rId7"/>
    <p:sldLayoutId id="2147485690" r:id="rId8"/>
    <p:sldLayoutId id="2147485691" r:id="rId9"/>
    <p:sldLayoutId id="2147485692" r:id="rId10"/>
    <p:sldLayoutId id="2147485693" r:id="rId11"/>
  </p:sldLayoutIdLst>
  <p:txStyles>
    <p:titleStyle>
      <a:lvl1pPr algn="l" rtl="0" eaLnBrk="0" fontAlgn="base" hangingPunct="0">
        <a:lnSpc>
          <a:spcPct val="90000"/>
        </a:lnSpc>
        <a:spcBef>
          <a:spcPct val="0"/>
        </a:spcBef>
        <a:spcAft>
          <a:spcPct val="0"/>
        </a:spcAft>
        <a:defRPr sz="2600" b="1">
          <a:solidFill>
            <a:srgbClr val="0039A6"/>
          </a:solidFill>
          <a:latin typeface="+mj-lt"/>
          <a:ea typeface="+mj-ea"/>
          <a:cs typeface="+mj-cs"/>
        </a:defRPr>
      </a:lvl1pPr>
      <a:lvl2pPr algn="l" rtl="0" eaLnBrk="0" fontAlgn="base" hangingPunct="0">
        <a:lnSpc>
          <a:spcPct val="90000"/>
        </a:lnSpc>
        <a:spcBef>
          <a:spcPct val="0"/>
        </a:spcBef>
        <a:spcAft>
          <a:spcPct val="0"/>
        </a:spcAft>
        <a:defRPr sz="2600" b="1">
          <a:solidFill>
            <a:srgbClr val="0039A6"/>
          </a:solidFill>
          <a:latin typeface="Arial" charset="0"/>
        </a:defRPr>
      </a:lvl2pPr>
      <a:lvl3pPr algn="l" rtl="0" eaLnBrk="0" fontAlgn="base" hangingPunct="0">
        <a:lnSpc>
          <a:spcPct val="90000"/>
        </a:lnSpc>
        <a:spcBef>
          <a:spcPct val="0"/>
        </a:spcBef>
        <a:spcAft>
          <a:spcPct val="0"/>
        </a:spcAft>
        <a:defRPr sz="2600" b="1">
          <a:solidFill>
            <a:srgbClr val="0039A6"/>
          </a:solidFill>
          <a:latin typeface="Arial" charset="0"/>
        </a:defRPr>
      </a:lvl3pPr>
      <a:lvl4pPr algn="l" rtl="0" eaLnBrk="0" fontAlgn="base" hangingPunct="0">
        <a:lnSpc>
          <a:spcPct val="90000"/>
        </a:lnSpc>
        <a:spcBef>
          <a:spcPct val="0"/>
        </a:spcBef>
        <a:spcAft>
          <a:spcPct val="0"/>
        </a:spcAft>
        <a:defRPr sz="2600" b="1">
          <a:solidFill>
            <a:srgbClr val="0039A6"/>
          </a:solidFill>
          <a:latin typeface="Arial" charset="0"/>
        </a:defRPr>
      </a:lvl4pPr>
      <a:lvl5pPr algn="l" rtl="0" eaLnBrk="0" fontAlgn="base" hangingPunct="0">
        <a:lnSpc>
          <a:spcPct val="90000"/>
        </a:lnSpc>
        <a:spcBef>
          <a:spcPct val="0"/>
        </a:spcBef>
        <a:spcAft>
          <a:spcPct val="0"/>
        </a:spcAft>
        <a:defRPr sz="2600" b="1">
          <a:solidFill>
            <a:srgbClr val="0039A6"/>
          </a:solidFill>
          <a:latin typeface="Arial" charset="0"/>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400">
          <a:solidFill>
            <a:schemeClr val="bg1"/>
          </a:solidFill>
          <a:latin typeface="+mn-lt"/>
        </a:defRPr>
      </a:lvl3pPr>
      <a:lvl4pPr marL="1600200" indent="-228600" algn="l" rtl="0" eaLnBrk="0" fontAlgn="base" hangingPunct="0">
        <a:spcBef>
          <a:spcPct val="20000"/>
        </a:spcBef>
        <a:spcAft>
          <a:spcPct val="0"/>
        </a:spcAft>
        <a:buChar char="–"/>
        <a:defRPr sz="1200">
          <a:solidFill>
            <a:schemeClr val="bg1"/>
          </a:solidFill>
          <a:latin typeface="+mn-lt"/>
        </a:defRPr>
      </a:lvl4pPr>
      <a:lvl5pPr marL="2057400" indent="-228600" algn="l" rtl="0" eaLnBrk="0" fontAlgn="base" hangingPunct="0">
        <a:spcBef>
          <a:spcPct val="20000"/>
        </a:spcBef>
        <a:spcAft>
          <a:spcPct val="0"/>
        </a:spcAft>
        <a:buChar char="»"/>
        <a:defRPr sz="1000">
          <a:solidFill>
            <a:schemeClr val="bg1"/>
          </a:solidFill>
          <a:latin typeface="+mn-lt"/>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7"/>
          <p:cNvSpPr>
            <a:spLocks noChangeArrowheads="1"/>
          </p:cNvSpPr>
          <p:nvPr userDrawn="1"/>
        </p:nvSpPr>
        <p:spPr bwMode="auto">
          <a:xfrm>
            <a:off x="0" y="0"/>
            <a:ext cx="36036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smtClean="0"/>
          </a:p>
        </p:txBody>
      </p:sp>
      <p:sp>
        <p:nvSpPr>
          <p:cNvPr id="4099" name="Rectangle 8"/>
          <p:cNvSpPr>
            <a:spLocks noChangeArrowheads="1"/>
          </p:cNvSpPr>
          <p:nvPr userDrawn="1"/>
        </p:nvSpPr>
        <p:spPr bwMode="auto">
          <a:xfrm>
            <a:off x="0" y="0"/>
            <a:ext cx="360363" cy="1882775"/>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smtClean="0"/>
          </a:p>
        </p:txBody>
      </p:sp>
      <p:graphicFrame>
        <p:nvGraphicFramePr>
          <p:cNvPr id="4100" name="Object 13"/>
          <p:cNvGraphicFramePr>
            <a:graphicFrameLocks noChangeAspect="1"/>
          </p:cNvGraphicFramePr>
          <p:nvPr userDrawn="1"/>
        </p:nvGraphicFramePr>
        <p:xfrm>
          <a:off x="3260725" y="6305550"/>
          <a:ext cx="2232025" cy="219075"/>
        </p:xfrm>
        <a:graphic>
          <a:graphicData uri="http://schemas.openxmlformats.org/presentationml/2006/ole">
            <mc:AlternateContent xmlns:mc="http://schemas.openxmlformats.org/markup-compatibility/2006">
              <mc:Choice xmlns:v="urn:schemas-microsoft-com:vml" Requires="v">
                <p:oleObj spid="_x0000_s4108" name="Image" r:id="rId14" imgW="10666667" imgH="1053597" progId="Photoshop.Image.8">
                  <p:embed/>
                </p:oleObj>
              </mc:Choice>
              <mc:Fallback>
                <p:oleObj name="Image" r:id="rId14" imgW="10666667" imgH="1053597" progId="Photoshop.Image.8">
                  <p:embed/>
                  <p:pic>
                    <p:nvPicPr>
                      <p:cNvPr id="0"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60725" y="6305550"/>
                        <a:ext cx="2232025"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1" name="Picture 14" descr="ACS_Chemistry_for_Life_CMYK_Logo_Large"/>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403350" y="1109663"/>
            <a:ext cx="55245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694" r:id="rId1"/>
    <p:sldLayoutId id="2147485695" r:id="rId2"/>
    <p:sldLayoutId id="2147485696" r:id="rId3"/>
    <p:sldLayoutId id="2147485697" r:id="rId4"/>
    <p:sldLayoutId id="2147485698" r:id="rId5"/>
    <p:sldLayoutId id="2147485699" r:id="rId6"/>
    <p:sldLayoutId id="2147485700" r:id="rId7"/>
    <p:sldLayoutId id="2147485701" r:id="rId8"/>
    <p:sldLayoutId id="2147485702" r:id="rId9"/>
    <p:sldLayoutId id="2147485703" r:id="rId10"/>
    <p:sldLayoutId id="214748570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1"/>
          <p:cNvSpPr>
            <a:spLocks noChangeArrowheads="1"/>
          </p:cNvSpPr>
          <p:nvPr userDrawn="1"/>
        </p:nvSpPr>
        <p:spPr bwMode="auto">
          <a:xfrm>
            <a:off x="0" y="1412875"/>
            <a:ext cx="9144000" cy="5445125"/>
          </a:xfrm>
          <a:prstGeom prst="rect">
            <a:avLst/>
          </a:prstGeom>
          <a:solidFill>
            <a:srgbClr val="0054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smtClean="0">
              <a:solidFill>
                <a:srgbClr val="000000"/>
              </a:solidFill>
            </a:endParaRPr>
          </a:p>
        </p:txBody>
      </p:sp>
      <p:sp>
        <p:nvSpPr>
          <p:cNvPr id="20490" name="Rectangle 10"/>
          <p:cNvSpPr>
            <a:spLocks noGrp="1" noChangeArrowheads="1"/>
          </p:cNvSpPr>
          <p:nvPr>
            <p:ph type="sldNum" sz="quarter" idx="4"/>
          </p:nvPr>
        </p:nvSpPr>
        <p:spPr bwMode="auto">
          <a:xfrm>
            <a:off x="6908800" y="6464300"/>
            <a:ext cx="177323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800" b="1">
                <a:solidFill>
                  <a:srgbClr val="FFFFFF"/>
                </a:solidFill>
                <a:latin typeface="Arial" pitchFamily="34" charset="0"/>
              </a:defRPr>
            </a:lvl1pPr>
          </a:lstStyle>
          <a:p>
            <a:pPr>
              <a:defRPr/>
            </a:pPr>
            <a:fld id="{CE9E3535-5784-47FD-AE0A-D25082A88D14}" type="slidenum">
              <a:rPr lang="en-GB" altLang="en-US"/>
              <a:pPr>
                <a:defRPr/>
              </a:pPr>
              <a:t>‹#›</a:t>
            </a:fld>
            <a:endParaRPr lang="en-GB" altLang="en-US"/>
          </a:p>
        </p:txBody>
      </p:sp>
      <p:pic>
        <p:nvPicPr>
          <p:cNvPr id="5124" name="Picture 12" descr="new ACS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13"/>
          <p:cNvSpPr>
            <a:spLocks noChangeArrowheads="1"/>
          </p:cNvSpPr>
          <p:nvPr userDrawn="1"/>
        </p:nvSpPr>
        <p:spPr bwMode="auto">
          <a:xfrm flipV="1">
            <a:off x="0" y="1363663"/>
            <a:ext cx="9144000" cy="142875"/>
          </a:xfrm>
          <a:prstGeom prst="rect">
            <a:avLst/>
          </a:prstGeom>
          <a:solidFill>
            <a:srgbClr val="FFCE3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smtClean="0">
              <a:solidFill>
                <a:srgbClr val="000000"/>
              </a:solidFill>
            </a:endParaRPr>
          </a:p>
        </p:txBody>
      </p:sp>
      <p:sp>
        <p:nvSpPr>
          <p:cNvPr id="5126" name="Line 14"/>
          <p:cNvSpPr>
            <a:spLocks noChangeShapeType="1"/>
          </p:cNvSpPr>
          <p:nvPr userDrawn="1"/>
        </p:nvSpPr>
        <p:spPr bwMode="auto">
          <a:xfrm>
            <a:off x="466725" y="6381750"/>
            <a:ext cx="8208963"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9" name="Rectangle 9"/>
          <p:cNvSpPr>
            <a:spLocks noGrp="1" noChangeArrowheads="1"/>
          </p:cNvSpPr>
          <p:nvPr>
            <p:ph type="ftr" sz="quarter" idx="3"/>
          </p:nvPr>
        </p:nvSpPr>
        <p:spPr bwMode="auto">
          <a:xfrm>
            <a:off x="466725" y="6462713"/>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800" b="1">
                <a:solidFill>
                  <a:srgbClr val="FFFFFF"/>
                </a:solidFill>
                <a:latin typeface="Arial" charset="0"/>
              </a:defRPr>
            </a:lvl1pPr>
          </a:lstStyle>
          <a:p>
            <a:pPr>
              <a:defRPr/>
            </a:pPr>
            <a:r>
              <a:rPr lang="en-GB"/>
              <a:t>American Chemical Society</a:t>
            </a:r>
          </a:p>
        </p:txBody>
      </p:sp>
      <p:sp>
        <p:nvSpPr>
          <p:cNvPr id="5128" name="Rectangle 15"/>
          <p:cNvSpPr>
            <a:spLocks noGrp="1" noChangeArrowheads="1"/>
          </p:cNvSpPr>
          <p:nvPr>
            <p:ph type="title"/>
          </p:nvPr>
        </p:nvSpPr>
        <p:spPr bwMode="auto">
          <a:xfrm>
            <a:off x="468313" y="319088"/>
            <a:ext cx="5975350" cy="944562"/>
          </a:xfrm>
          <a:prstGeom prst="rect">
            <a:avLst/>
          </a:prstGeom>
          <a:noFill/>
          <a:ln>
            <a:noFill/>
          </a:ln>
          <a:effectLst/>
          <a:extLst>
            <a:ext uri="{909E8E84-426E-40DD-AFC4-6F175D3DCCD1}">
              <a14:hiddenFill xmlns:a14="http://schemas.microsoft.com/office/drawing/2010/main">
                <a:solidFill>
                  <a:srgbClr val="0054A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
        <p:nvSpPr>
          <p:cNvPr id="5129" name="Rectangle 18"/>
          <p:cNvSpPr>
            <a:spLocks noGrp="1" noChangeArrowheads="1"/>
          </p:cNvSpPr>
          <p:nvPr>
            <p:ph type="body" idx="1"/>
          </p:nvPr>
        </p:nvSpPr>
        <p:spPr bwMode="auto">
          <a:xfrm>
            <a:off x="457200" y="1773238"/>
            <a:ext cx="8229600"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Tree>
  </p:cSld>
  <p:clrMap bg1="lt1" tx1="dk1" bg2="lt2" tx2="dk2" accent1="accent1" accent2="accent2" accent3="accent3" accent4="accent4" accent5="accent5" accent6="accent6" hlink="hlink" folHlink="folHlink"/>
  <p:sldLayoutIdLst>
    <p:sldLayoutId id="2147485705" r:id="rId1"/>
    <p:sldLayoutId id="2147485706" r:id="rId2"/>
    <p:sldLayoutId id="2147485707" r:id="rId3"/>
    <p:sldLayoutId id="2147485708" r:id="rId4"/>
    <p:sldLayoutId id="2147485709" r:id="rId5"/>
    <p:sldLayoutId id="2147485710" r:id="rId6"/>
    <p:sldLayoutId id="2147485711" r:id="rId7"/>
    <p:sldLayoutId id="2147485712" r:id="rId8"/>
    <p:sldLayoutId id="2147485713" r:id="rId9"/>
    <p:sldLayoutId id="2147485714" r:id="rId10"/>
    <p:sldLayoutId id="2147485715" r:id="rId11"/>
  </p:sldLayoutIdLst>
  <p:hf hdr="0" dt="0"/>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400">
          <a:solidFill>
            <a:schemeClr val="bg1"/>
          </a:solidFill>
          <a:latin typeface="+mn-lt"/>
        </a:defRPr>
      </a:lvl3pPr>
      <a:lvl4pPr marL="1600200" indent="-228600" algn="l" rtl="0" eaLnBrk="0" fontAlgn="base" hangingPunct="0">
        <a:spcBef>
          <a:spcPct val="20000"/>
        </a:spcBef>
        <a:spcAft>
          <a:spcPct val="0"/>
        </a:spcAft>
        <a:buChar char="–"/>
        <a:defRPr sz="1200">
          <a:solidFill>
            <a:schemeClr val="bg1"/>
          </a:solidFill>
          <a:latin typeface="+mn-lt"/>
        </a:defRPr>
      </a:lvl4pPr>
      <a:lvl5pPr marL="2057400" indent="-228600" algn="l" rtl="0" eaLnBrk="0" fontAlgn="base" hangingPunct="0">
        <a:spcBef>
          <a:spcPct val="20000"/>
        </a:spcBef>
        <a:spcAft>
          <a:spcPct val="0"/>
        </a:spcAft>
        <a:buChar char="»"/>
        <a:defRPr sz="1000">
          <a:solidFill>
            <a:schemeClr val="bg1"/>
          </a:solidFill>
          <a:latin typeface="+mn-lt"/>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acs.org/content/acs/en/membership-and-networks/ls/websites.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www.verticalresponse.com/" TargetMode="External"/><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1.jpeg"/><Relationship Id="rId4" Type="http://schemas.openxmlformats.org/officeDocument/2006/relationships/hyperlink" Target="http://www.constantcontact.com/index.jsp" TargetMode="External"/><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EMS@acs.or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acs.org/content/acs/en/membership-and-networks/ls/programming/a-plus-conferencing.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3" Type="http://schemas.openxmlformats.org/officeDocument/2006/relationships/hyperlink" Target="https://communities.acs.org/groups/vs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webhosting@acs.org?subject=information%20about%20web%20hostin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mailto:a_morris@acs.org" TargetMode="External"/><Relationship Id="rId5" Type="http://schemas.openxmlformats.org/officeDocument/2006/relationships/hyperlink" Target="mailto:acsnetworkfeedback@acs.org" TargetMode="External"/><Relationship Id="rId4" Type="http://schemas.openxmlformats.org/officeDocument/2006/relationships/hyperlink" Target="mailto:ems@acs.or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
          <p:cNvSpPr>
            <a:spLocks noGrp="1" noChangeArrowheads="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solidFill>
                  <a:srgbClr val="0054A6"/>
                </a:solidFill>
              </a:rPr>
              <a:t>American Chemical Society</a:t>
            </a:r>
          </a:p>
        </p:txBody>
      </p:sp>
      <p:sp>
        <p:nvSpPr>
          <p:cNvPr id="7171" name="Rectangle 4"/>
          <p:cNvSpPr>
            <a:spLocks noGrp="1" noChangeArrowheads="1"/>
          </p:cNvSpPr>
          <p:nvPr>
            <p:ph type="ctrTitle"/>
          </p:nvPr>
        </p:nvSpPr>
        <p:spPr>
          <a:xfrm>
            <a:off x="827088" y="2133600"/>
            <a:ext cx="5329237" cy="2551113"/>
          </a:xfrm>
        </p:spPr>
        <p:txBody>
          <a:bodyPr/>
          <a:lstStyle/>
          <a:p>
            <a:pPr eaLnBrk="1" hangingPunct="1"/>
            <a:r>
              <a:rPr lang="en-GB" altLang="en-US" dirty="0" smtClean="0"/>
              <a:t>Communicating with your Local Section Members</a:t>
            </a:r>
          </a:p>
        </p:txBody>
      </p:sp>
      <p:sp>
        <p:nvSpPr>
          <p:cNvPr id="7172" name="Rectangle 5"/>
          <p:cNvSpPr>
            <a:spLocks noGrp="1" noChangeArrowheads="1"/>
          </p:cNvSpPr>
          <p:nvPr>
            <p:ph type="subTitle" idx="1"/>
          </p:nvPr>
        </p:nvSpPr>
        <p:spPr>
          <a:xfrm>
            <a:off x="827088" y="4941888"/>
            <a:ext cx="5329237" cy="1439862"/>
          </a:xfrm>
        </p:spPr>
        <p:txBody>
          <a:bodyPr/>
          <a:lstStyle/>
          <a:p>
            <a:pPr eaLnBrk="1" hangingPunct="1"/>
            <a:r>
              <a:rPr lang="en-US" altLang="en-US" sz="1300" b="1" dirty="0" smtClean="0"/>
              <a:t>ACS Leadership Institute ● Dallas, Texas</a:t>
            </a:r>
          </a:p>
          <a:p>
            <a:pPr eaLnBrk="1" hangingPunct="1"/>
            <a:r>
              <a:rPr lang="en-US" altLang="en-US" sz="1300" b="1" dirty="0" smtClean="0"/>
              <a:t>January 27-29, 2017</a:t>
            </a:r>
          </a:p>
          <a:p>
            <a:pPr eaLnBrk="1" hangingPunct="1"/>
            <a:r>
              <a:rPr lang="en-US" altLang="en-US" sz="1100" dirty="0" smtClean="0"/>
              <a:t/>
            </a:r>
            <a:br>
              <a:rPr lang="en-US" altLang="en-US" sz="1100" dirty="0" smtClean="0"/>
            </a:br>
            <a:r>
              <a:rPr lang="en-US" altLang="en-US" sz="1100" dirty="0" smtClean="0"/>
              <a:t>Angela Morris, Senior Membership Associate</a:t>
            </a:r>
          </a:p>
          <a:p>
            <a:pPr eaLnBrk="1" hangingPunct="1"/>
            <a:r>
              <a:rPr lang="en-US" altLang="en-US" sz="1100" dirty="0" smtClean="0"/>
              <a:t>Charles Cannon, LSAC</a:t>
            </a:r>
          </a:p>
        </p:txBody>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9219"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92DFC7D1-C9DB-4571-8C68-58D31300871B}" type="slidenum">
              <a:rPr lang="en-GB" altLang="en-US" smtClean="0"/>
              <a:pPr/>
              <a:t>2</a:t>
            </a:fld>
            <a:endParaRPr lang="en-GB" altLang="en-US" smtClean="0"/>
          </a:p>
        </p:txBody>
      </p:sp>
      <p:sp>
        <p:nvSpPr>
          <p:cNvPr id="9220" name="Rectangle 2"/>
          <p:cNvSpPr>
            <a:spLocks noGrp="1" noChangeArrowheads="1"/>
          </p:cNvSpPr>
          <p:nvPr>
            <p:ph type="title"/>
          </p:nvPr>
        </p:nvSpPr>
        <p:spPr/>
        <p:txBody>
          <a:bodyPr/>
          <a:lstStyle/>
          <a:p>
            <a:pPr eaLnBrk="1" hangingPunct="1"/>
            <a:r>
              <a:rPr lang="it-IT" altLang="en-US" dirty="0" smtClean="0"/>
              <a:t>LSAC Communications Subcommittee Overview</a:t>
            </a:r>
            <a:endParaRPr lang="en-GB" altLang="en-US" dirty="0" smtClean="0"/>
          </a:p>
        </p:txBody>
      </p:sp>
      <p:sp>
        <p:nvSpPr>
          <p:cNvPr id="9221" name="Rectangle 3"/>
          <p:cNvSpPr>
            <a:spLocks noGrp="1" noChangeArrowheads="1"/>
          </p:cNvSpPr>
          <p:nvPr>
            <p:ph type="body" idx="1"/>
          </p:nvPr>
        </p:nvSpPr>
        <p:spPr/>
        <p:txBody>
          <a:bodyPr/>
          <a:lstStyle/>
          <a:p>
            <a:r>
              <a:rPr lang="en-US" altLang="en-US" sz="2400" b="1" dirty="0" smtClean="0"/>
              <a:t>Focus: </a:t>
            </a:r>
            <a:r>
              <a:rPr lang="en-US" altLang="en-US" sz="2400" dirty="0" smtClean="0"/>
              <a:t>Broad-based communications among LSAC, Local Sections, and other relevant stakeholders</a:t>
            </a:r>
          </a:p>
          <a:p>
            <a:r>
              <a:rPr lang="en-US" altLang="en-US" sz="2400" b="1" dirty="0" smtClean="0"/>
              <a:t>Vision: </a:t>
            </a:r>
            <a:r>
              <a:rPr lang="en-US" altLang="en-US" sz="2400" dirty="0" smtClean="0"/>
              <a:t>To become an essential partner in providing access to resources that facilitate and support enriched engagement with key stakeholders</a:t>
            </a:r>
          </a:p>
          <a:p>
            <a:r>
              <a:rPr lang="en-US" altLang="en-US" sz="2400" b="1" dirty="0" smtClean="0"/>
              <a:t>Mission: </a:t>
            </a:r>
            <a:r>
              <a:rPr lang="en-US" altLang="en-US" sz="2400" dirty="0" smtClean="0"/>
              <a:t>The LSAC Subcommittee on Communications (COM) provides access to and advice about communications resources that facilitate and support enriched engagement among LSAC, Local Section Leadership, and other relevant stakeholders</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221">
                                            <p:txEl>
                                              <p:pRg st="0" end="0"/>
                                            </p:txEl>
                                          </p:spTgt>
                                        </p:tgtEl>
                                        <p:attrNameLst>
                                          <p:attrName>style.visibility</p:attrName>
                                        </p:attrNameLst>
                                      </p:cBhvr>
                                      <p:to>
                                        <p:strVal val="visible"/>
                                      </p:to>
                                    </p:set>
                                    <p:animEffect transition="in" filter="fade">
                                      <p:cBhvr>
                                        <p:cTn id="7" dur="500"/>
                                        <p:tgtEl>
                                          <p:spTgt spid="922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221">
                                            <p:txEl>
                                              <p:pRg st="1" end="1"/>
                                            </p:txEl>
                                          </p:spTgt>
                                        </p:tgtEl>
                                        <p:attrNameLst>
                                          <p:attrName>style.visibility</p:attrName>
                                        </p:attrNameLst>
                                      </p:cBhvr>
                                      <p:to>
                                        <p:strVal val="visible"/>
                                      </p:to>
                                    </p:set>
                                    <p:animEffect transition="in" filter="fade">
                                      <p:cBhvr>
                                        <p:cTn id="12" dur="500"/>
                                        <p:tgtEl>
                                          <p:spTgt spid="922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9221">
                                            <p:txEl>
                                              <p:pRg st="2" end="2"/>
                                            </p:txEl>
                                          </p:spTgt>
                                        </p:tgtEl>
                                        <p:attrNameLst>
                                          <p:attrName>style.visibility</p:attrName>
                                        </p:attrNameLst>
                                      </p:cBhvr>
                                      <p:to>
                                        <p:strVal val="visible"/>
                                      </p:to>
                                    </p:set>
                                    <p:animEffect transition="in" filter="fade">
                                      <p:cBhvr>
                                        <p:cTn id="17" dur="500"/>
                                        <p:tgtEl>
                                          <p:spTgt spid="92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8195"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361A03AA-DCED-47A9-971F-0C9A888C46D4}" type="slidenum">
              <a:rPr lang="en-GB" altLang="en-US" smtClean="0"/>
              <a:pPr/>
              <a:t>3</a:t>
            </a:fld>
            <a:endParaRPr lang="en-GB" altLang="en-US" smtClean="0"/>
          </a:p>
        </p:txBody>
      </p:sp>
      <p:sp>
        <p:nvSpPr>
          <p:cNvPr id="8196" name="Rectangle 4"/>
          <p:cNvSpPr>
            <a:spLocks noGrp="1" noChangeArrowheads="1"/>
          </p:cNvSpPr>
          <p:nvPr>
            <p:ph type="title"/>
          </p:nvPr>
        </p:nvSpPr>
        <p:spPr/>
        <p:txBody>
          <a:bodyPr/>
          <a:lstStyle/>
          <a:p>
            <a:pPr eaLnBrk="1" hangingPunct="1"/>
            <a:r>
              <a:rPr lang="en-US" altLang="en-US" smtClean="0"/>
              <a:t>What To Expect</a:t>
            </a:r>
            <a:endParaRPr lang="en-GB" altLang="en-US" smtClean="0"/>
          </a:p>
        </p:txBody>
      </p:sp>
      <p:sp>
        <p:nvSpPr>
          <p:cNvPr id="8197" name="Rectangle 5"/>
          <p:cNvSpPr>
            <a:spLocks noGrp="1" noChangeArrowheads="1"/>
          </p:cNvSpPr>
          <p:nvPr>
            <p:ph type="body" idx="1"/>
          </p:nvPr>
        </p:nvSpPr>
        <p:spPr>
          <a:xfrm>
            <a:off x="827088" y="1773238"/>
            <a:ext cx="7859712" cy="4032250"/>
          </a:xfrm>
        </p:spPr>
        <p:txBody>
          <a:bodyPr/>
          <a:lstStyle/>
          <a:p>
            <a:pPr marL="0" indent="0" eaLnBrk="1" hangingPunct="1">
              <a:lnSpc>
                <a:spcPct val="150000"/>
              </a:lnSpc>
              <a:buFontTx/>
              <a:buNone/>
            </a:pPr>
            <a:r>
              <a:rPr lang="en-US" altLang="en-US" sz="2400" dirty="0" smtClean="0"/>
              <a:t>Information to aide your Local Section with online communication services offered from ACS and how to implement them.</a:t>
            </a: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10243"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16DEF490-3ACF-4C06-95CB-B15548CCFB6B}" type="slidenum">
              <a:rPr lang="en-GB" altLang="en-US" smtClean="0"/>
              <a:pPr/>
              <a:t>4</a:t>
            </a:fld>
            <a:endParaRPr lang="en-GB" altLang="en-US" smtClean="0"/>
          </a:p>
        </p:txBody>
      </p:sp>
      <p:sp>
        <p:nvSpPr>
          <p:cNvPr id="10244" name="Rectangle 2"/>
          <p:cNvSpPr>
            <a:spLocks noGrp="1" noChangeArrowheads="1"/>
          </p:cNvSpPr>
          <p:nvPr>
            <p:ph type="title"/>
          </p:nvPr>
        </p:nvSpPr>
        <p:spPr/>
        <p:txBody>
          <a:bodyPr/>
          <a:lstStyle/>
          <a:p>
            <a:pPr eaLnBrk="1" hangingPunct="1"/>
            <a:r>
              <a:rPr lang="en-GB" altLang="en-US" smtClean="0"/>
              <a:t>Available Online Communication Tools &amp; Services from ACS</a:t>
            </a:r>
          </a:p>
        </p:txBody>
      </p:sp>
      <p:sp>
        <p:nvSpPr>
          <p:cNvPr id="10245" name="Rectangle 3"/>
          <p:cNvSpPr>
            <a:spLocks noGrp="1" noChangeArrowheads="1"/>
          </p:cNvSpPr>
          <p:nvPr>
            <p:ph type="body" idx="1"/>
          </p:nvPr>
        </p:nvSpPr>
        <p:spPr/>
        <p:txBody>
          <a:bodyPr/>
          <a:lstStyle/>
          <a:p>
            <a:pPr eaLnBrk="1" hangingPunct="1"/>
            <a:r>
              <a:rPr lang="en-US" altLang="en-US" sz="2400" dirty="0" smtClean="0"/>
              <a:t>Online web-hosting solution provided through our partner, </a:t>
            </a:r>
            <a:r>
              <a:rPr lang="en-US" altLang="en-US" sz="2400" b="1" dirty="0" smtClean="0"/>
              <a:t>Webs.com</a:t>
            </a:r>
          </a:p>
          <a:p>
            <a:pPr eaLnBrk="1" hangingPunct="1"/>
            <a:r>
              <a:rPr lang="en-US" altLang="en-US" sz="2400" dirty="0" smtClean="0"/>
              <a:t>Email management service from </a:t>
            </a:r>
            <a:r>
              <a:rPr lang="en-US" altLang="en-US" sz="2400" b="1" dirty="0" smtClean="0"/>
              <a:t>Real Magnet </a:t>
            </a:r>
          </a:p>
          <a:p>
            <a:pPr eaLnBrk="1" hangingPunct="1"/>
            <a:r>
              <a:rPr lang="en-US" altLang="en-US" sz="2400" b="1" dirty="0" smtClean="0"/>
              <a:t>The Volunteer Support and Engagement (VSE) Group </a:t>
            </a:r>
            <a:r>
              <a:rPr lang="en-US" altLang="en-US" sz="2400" dirty="0" smtClean="0"/>
              <a:t>on the ACS Network (a social portal for user-generated content for Local Sections’ online and hard-copy communications)</a:t>
            </a:r>
          </a:p>
          <a:p>
            <a:pPr eaLnBrk="1" hangingPunct="1"/>
            <a:endParaRPr lang="en-US" altLang="en-US" sz="2400" dirty="0" smtClean="0"/>
          </a:p>
        </p:txBody>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12291"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432FEF97-CD4A-45E4-8F82-DBA1C8E0747D}" type="slidenum">
              <a:rPr lang="en-GB" altLang="en-US" smtClean="0"/>
              <a:pPr/>
              <a:t>5</a:t>
            </a:fld>
            <a:endParaRPr lang="en-GB" altLang="en-US" smtClean="0"/>
          </a:p>
        </p:txBody>
      </p:sp>
      <p:sp>
        <p:nvSpPr>
          <p:cNvPr id="12292" name="Rectangle 2"/>
          <p:cNvSpPr>
            <a:spLocks noGrp="1" noChangeArrowheads="1"/>
          </p:cNvSpPr>
          <p:nvPr>
            <p:ph type="title"/>
          </p:nvPr>
        </p:nvSpPr>
        <p:spPr/>
        <p:txBody>
          <a:bodyPr/>
          <a:lstStyle/>
          <a:p>
            <a:pPr eaLnBrk="1" hangingPunct="1"/>
            <a:r>
              <a:rPr lang="en-US" altLang="en-US" dirty="0"/>
              <a:t>Online Web-Hosting Solution</a:t>
            </a:r>
            <a:endParaRPr lang="en-GB" altLang="en-US" dirty="0" smtClean="0"/>
          </a:p>
        </p:txBody>
      </p:sp>
      <p:sp>
        <p:nvSpPr>
          <p:cNvPr id="12293" name="Rectangle 3"/>
          <p:cNvSpPr>
            <a:spLocks noGrp="1" noChangeArrowheads="1"/>
          </p:cNvSpPr>
          <p:nvPr>
            <p:ph type="body" idx="1"/>
          </p:nvPr>
        </p:nvSpPr>
        <p:spPr/>
        <p:txBody>
          <a:bodyPr/>
          <a:lstStyle/>
          <a:p>
            <a:pPr eaLnBrk="1" hangingPunct="1">
              <a:lnSpc>
                <a:spcPct val="90000"/>
              </a:lnSpc>
            </a:pPr>
            <a:r>
              <a:rPr lang="en-US" altLang="en-US" sz="2400" b="1" dirty="0" smtClean="0"/>
              <a:t>Webs.com</a:t>
            </a:r>
          </a:p>
          <a:p>
            <a:pPr lvl="1" eaLnBrk="1" hangingPunct="1">
              <a:lnSpc>
                <a:spcPct val="90000"/>
              </a:lnSpc>
              <a:buFont typeface="Arial" charset="0"/>
              <a:buChar char="−"/>
            </a:pPr>
            <a:r>
              <a:rPr lang="en-US" altLang="en-US" sz="2400" dirty="0" smtClean="0"/>
              <a:t>Update your information regularly</a:t>
            </a:r>
          </a:p>
          <a:p>
            <a:pPr lvl="1" eaLnBrk="1" hangingPunct="1">
              <a:lnSpc>
                <a:spcPct val="90000"/>
              </a:lnSpc>
              <a:buFont typeface="Arial" charset="0"/>
              <a:buChar char="−"/>
            </a:pPr>
            <a:r>
              <a:rPr lang="en-US" altLang="en-US" sz="2400" dirty="0" smtClean="0"/>
              <a:t>Use it in conjunction with any social media efforts (ACS Network, Facebook, Twitter, etc.) </a:t>
            </a:r>
          </a:p>
        </p:txBody>
      </p:sp>
      <p:pic>
        <p:nvPicPr>
          <p:cNvPr id="6" name="Picture 8" descr="http://www.prlog.org/10675692-webscom-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7934" y="4167056"/>
            <a:ext cx="3828133" cy="1494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827088" y="1484313"/>
            <a:ext cx="7859712" cy="4608512"/>
          </a:xfrm>
        </p:spPr>
        <p:txBody>
          <a:bodyPr/>
          <a:lstStyle/>
          <a:p>
            <a:pPr eaLnBrk="1" hangingPunct="1"/>
            <a:r>
              <a:rPr lang="en-US" altLang="en-US" sz="2400" dirty="0" smtClean="0"/>
              <a:t>In 2009 – to meet the needs of our Local Sections and Technical Divisions, ACS partnered with webs.com to provide a free, online web-hosting solution.</a:t>
            </a:r>
          </a:p>
          <a:p>
            <a:pPr eaLnBrk="1" hangingPunct="1"/>
            <a:r>
              <a:rPr lang="en-US" altLang="en-US" sz="2400" dirty="0" smtClean="0"/>
              <a:t>To date, 117 Local Sections have signed up for the service</a:t>
            </a:r>
          </a:p>
          <a:p>
            <a:pPr eaLnBrk="1" hangingPunct="1"/>
            <a:r>
              <a:rPr lang="en-US" altLang="en-US" sz="2400" dirty="0" smtClean="0"/>
              <a:t>Is your section using the service?  Ask us if you’re not sure.</a:t>
            </a:r>
          </a:p>
          <a:p>
            <a:pPr eaLnBrk="1" hangingPunct="1"/>
            <a:endParaRPr lang="en-US" altLang="en-US" dirty="0" smtClean="0"/>
          </a:p>
          <a:p>
            <a:pPr eaLnBrk="1" hangingPunct="1"/>
            <a:endParaRPr lang="en-US" altLang="en-US" dirty="0" smtClean="0"/>
          </a:p>
        </p:txBody>
      </p:sp>
      <p:sp>
        <p:nvSpPr>
          <p:cNvPr id="13315"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13316"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C1802B40-AE5C-4DB3-BFAD-DB6A28CB73E3}" type="slidenum">
              <a:rPr lang="en-GB" altLang="en-US" smtClean="0"/>
              <a:pPr/>
              <a:t>6</a:t>
            </a:fld>
            <a:endParaRPr lang="en-GB" altLang="en-US" smtClean="0"/>
          </a:p>
        </p:txBody>
      </p:sp>
      <p:sp>
        <p:nvSpPr>
          <p:cNvPr id="13318" name="Title 1"/>
          <p:cNvSpPr>
            <a:spLocks noGrp="1"/>
          </p:cNvSpPr>
          <p:nvPr>
            <p:ph type="title"/>
          </p:nvPr>
        </p:nvSpPr>
        <p:spPr/>
        <p:txBody>
          <a:bodyPr/>
          <a:lstStyle/>
          <a:p>
            <a:pPr eaLnBrk="1" hangingPunct="1"/>
            <a:r>
              <a:rPr lang="en-US" altLang="en-US" dirty="0" smtClean="0"/>
              <a:t>Online Web-Hosting Solution</a:t>
            </a:r>
          </a:p>
        </p:txBody>
      </p:sp>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827088" y="1484313"/>
            <a:ext cx="7859712" cy="4608512"/>
          </a:xfrm>
        </p:spPr>
        <p:txBody>
          <a:bodyPr/>
          <a:lstStyle/>
          <a:p>
            <a:pPr marL="0" indent="0" eaLnBrk="1" hangingPunct="1">
              <a:buFontTx/>
              <a:buNone/>
              <a:defRPr/>
            </a:pPr>
            <a:r>
              <a:rPr lang="en-US" altLang="en-US" sz="2400" dirty="0" smtClean="0"/>
              <a:t>Main benefits of the service include:</a:t>
            </a:r>
          </a:p>
          <a:p>
            <a:pPr eaLnBrk="1" hangingPunct="1">
              <a:defRPr/>
            </a:pPr>
            <a:r>
              <a:rPr lang="en-US" altLang="en-US" sz="2400" dirty="0" smtClean="0"/>
              <a:t>ACS branded, easy to use templates</a:t>
            </a:r>
          </a:p>
          <a:p>
            <a:pPr marL="0" indent="0" eaLnBrk="1" hangingPunct="1">
              <a:defRPr/>
            </a:pPr>
            <a:endParaRPr lang="en-US" altLang="en-US" sz="2000" dirty="0" smtClean="0"/>
          </a:p>
          <a:p>
            <a:pPr marL="0" indent="0" eaLnBrk="1" hangingPunct="1">
              <a:buFontTx/>
              <a:buNone/>
              <a:defRPr/>
            </a:pPr>
            <a:endParaRPr lang="en-US" altLang="en-US" sz="2000" dirty="0" smtClean="0"/>
          </a:p>
          <a:p>
            <a:pPr marL="0" indent="0" eaLnBrk="1" hangingPunct="1">
              <a:defRPr/>
            </a:pPr>
            <a:endParaRPr lang="en-US" altLang="en-US" dirty="0" smtClean="0"/>
          </a:p>
          <a:p>
            <a:pPr marL="0" indent="0" eaLnBrk="1" hangingPunct="1">
              <a:defRPr/>
            </a:pPr>
            <a:endParaRPr lang="en-US" altLang="en-US" dirty="0" smtClean="0"/>
          </a:p>
        </p:txBody>
      </p:sp>
      <p:sp>
        <p:nvSpPr>
          <p:cNvPr id="14339"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14340"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2A7636A0-E201-46D3-9CC8-7F7C8B9CFD76}" type="slidenum">
              <a:rPr lang="en-GB" altLang="en-US" smtClean="0"/>
              <a:pPr/>
              <a:t>7</a:t>
            </a:fld>
            <a:endParaRPr lang="en-GB" altLang="en-US" smtClean="0"/>
          </a:p>
        </p:txBody>
      </p:sp>
      <p:pic>
        <p:nvPicPr>
          <p:cNvPr id="133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 y="2693988"/>
            <a:ext cx="3500438" cy="2103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3557588"/>
            <a:ext cx="3221037" cy="2103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8300" y="4278313"/>
            <a:ext cx="3278188" cy="2103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344" name="Title 1"/>
          <p:cNvSpPr>
            <a:spLocks noGrp="1"/>
          </p:cNvSpPr>
          <p:nvPr>
            <p:ph type="title"/>
          </p:nvPr>
        </p:nvSpPr>
        <p:spPr/>
        <p:txBody>
          <a:bodyPr/>
          <a:lstStyle/>
          <a:p>
            <a:pPr eaLnBrk="1" hangingPunct="1"/>
            <a:r>
              <a:rPr lang="en-US" altLang="en-US" smtClean="0"/>
              <a:t>Online Web-Hosting Solution</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318"/>
                                        </p:tgtEl>
                                        <p:attrNameLst>
                                          <p:attrName>style.visibility</p:attrName>
                                        </p:attrNameLst>
                                      </p:cBhvr>
                                      <p:to>
                                        <p:strVal val="visible"/>
                                      </p:to>
                                    </p:set>
                                    <p:anim calcmode="lin" valueType="num">
                                      <p:cBhvr additive="base">
                                        <p:cTn id="7" dur="500" fill="hold"/>
                                        <p:tgtEl>
                                          <p:spTgt spid="13318"/>
                                        </p:tgtEl>
                                        <p:attrNameLst>
                                          <p:attrName>ppt_x</p:attrName>
                                        </p:attrNameLst>
                                      </p:cBhvr>
                                      <p:tavLst>
                                        <p:tav tm="0">
                                          <p:val>
                                            <p:strVal val="#ppt_x"/>
                                          </p:val>
                                        </p:tav>
                                        <p:tav tm="100000">
                                          <p:val>
                                            <p:strVal val="#ppt_x"/>
                                          </p:val>
                                        </p:tav>
                                      </p:tavLst>
                                    </p:anim>
                                    <p:anim calcmode="lin" valueType="num">
                                      <p:cBhvr additive="base">
                                        <p:cTn id="8" dur="500" fill="hold"/>
                                        <p:tgtEl>
                                          <p:spTgt spid="1331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319"/>
                                        </p:tgtEl>
                                        <p:attrNameLst>
                                          <p:attrName>style.visibility</p:attrName>
                                        </p:attrNameLst>
                                      </p:cBhvr>
                                      <p:to>
                                        <p:strVal val="visible"/>
                                      </p:to>
                                    </p:set>
                                    <p:anim calcmode="lin" valueType="num">
                                      <p:cBhvr additive="base">
                                        <p:cTn id="13" dur="500" fill="hold"/>
                                        <p:tgtEl>
                                          <p:spTgt spid="13319"/>
                                        </p:tgtEl>
                                        <p:attrNameLst>
                                          <p:attrName>ppt_x</p:attrName>
                                        </p:attrNameLst>
                                      </p:cBhvr>
                                      <p:tavLst>
                                        <p:tav tm="0">
                                          <p:val>
                                            <p:strVal val="#ppt_x"/>
                                          </p:val>
                                        </p:tav>
                                        <p:tav tm="100000">
                                          <p:val>
                                            <p:strVal val="#ppt_x"/>
                                          </p:val>
                                        </p:tav>
                                      </p:tavLst>
                                    </p:anim>
                                    <p:anim calcmode="lin" valueType="num">
                                      <p:cBhvr additive="base">
                                        <p:cTn id="14" dur="500" fill="hold"/>
                                        <p:tgtEl>
                                          <p:spTgt spid="1331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3320"/>
                                        </p:tgtEl>
                                        <p:attrNameLst>
                                          <p:attrName>style.visibility</p:attrName>
                                        </p:attrNameLst>
                                      </p:cBhvr>
                                      <p:to>
                                        <p:strVal val="visible"/>
                                      </p:to>
                                    </p:set>
                                    <p:anim calcmode="lin" valueType="num">
                                      <p:cBhvr additive="base">
                                        <p:cTn id="19" dur="500" fill="hold"/>
                                        <p:tgtEl>
                                          <p:spTgt spid="13320"/>
                                        </p:tgtEl>
                                        <p:attrNameLst>
                                          <p:attrName>ppt_x</p:attrName>
                                        </p:attrNameLst>
                                      </p:cBhvr>
                                      <p:tavLst>
                                        <p:tav tm="0">
                                          <p:val>
                                            <p:strVal val="#ppt_x"/>
                                          </p:val>
                                        </p:tav>
                                        <p:tav tm="100000">
                                          <p:val>
                                            <p:strVal val="#ppt_x"/>
                                          </p:val>
                                        </p:tav>
                                      </p:tavLst>
                                    </p:anim>
                                    <p:anim calcmode="lin" valueType="num">
                                      <p:cBhvr additive="base">
                                        <p:cTn id="20" dur="500" fill="hold"/>
                                        <p:tgtEl>
                                          <p:spTgt spid="133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smtClean="0"/>
              <a:t>Online Web-Hosting Solution</a:t>
            </a:r>
          </a:p>
        </p:txBody>
      </p:sp>
      <p:sp>
        <p:nvSpPr>
          <p:cNvPr id="15363"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15364"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B7483A7B-B9CD-4C4B-A9CB-572D2F44095F}" type="slidenum">
              <a:rPr lang="en-GB" altLang="en-US" smtClean="0"/>
              <a:pPr/>
              <a:t>8</a:t>
            </a:fld>
            <a:endParaRPr lang="en-GB" altLang="en-US" smtClean="0"/>
          </a:p>
        </p:txBody>
      </p:sp>
      <p:sp>
        <p:nvSpPr>
          <p:cNvPr id="2" name="Content Placeholder 1"/>
          <p:cNvSpPr>
            <a:spLocks noGrp="1"/>
          </p:cNvSpPr>
          <p:nvPr>
            <p:ph idx="1"/>
          </p:nvPr>
        </p:nvSpPr>
        <p:spPr/>
        <p:txBody>
          <a:bodyPr/>
          <a:lstStyle/>
          <a:p>
            <a:pPr marL="0" indent="0" eaLnBrk="1" hangingPunct="1">
              <a:buFontTx/>
              <a:buNone/>
              <a:defRPr/>
            </a:pPr>
            <a:r>
              <a:rPr lang="en-US" sz="2400" dirty="0"/>
              <a:t>Main </a:t>
            </a:r>
            <a:r>
              <a:rPr lang="en-US" sz="2400" dirty="0" smtClean="0"/>
              <a:t>benefits:</a:t>
            </a:r>
            <a:endParaRPr lang="en-US" sz="2400" dirty="0"/>
          </a:p>
          <a:p>
            <a:pPr eaLnBrk="1" hangingPunct="1">
              <a:defRPr/>
            </a:pPr>
            <a:r>
              <a:rPr lang="en-US" dirty="0" smtClean="0"/>
              <a:t>A </a:t>
            </a:r>
            <a:r>
              <a:rPr lang="en-US" dirty="0"/>
              <a:t>user-friendly web editor (no need to know HTML</a:t>
            </a:r>
            <a:r>
              <a:rPr lang="en-US" dirty="0" smtClean="0"/>
              <a:t>)</a:t>
            </a:r>
            <a:endParaRPr lang="en-US" dirty="0"/>
          </a:p>
        </p:txBody>
      </p:sp>
      <p:pic>
        <p:nvPicPr>
          <p:cNvPr id="1536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43113" y="2627313"/>
            <a:ext cx="5057775"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smtClean="0"/>
              <a:t>Online Web-Hosting </a:t>
            </a:r>
            <a:r>
              <a:rPr lang="en-US" altLang="en-US" dirty="0"/>
              <a:t>S</a:t>
            </a:r>
            <a:r>
              <a:rPr lang="en-US" altLang="en-US" dirty="0" smtClean="0"/>
              <a:t>olution</a:t>
            </a:r>
          </a:p>
        </p:txBody>
      </p:sp>
      <p:sp>
        <p:nvSpPr>
          <p:cNvPr id="17411"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17412"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C347899E-3AF5-48F9-AF5B-C68A092DAD2E}" type="slidenum">
              <a:rPr lang="en-GB" altLang="en-US" smtClean="0"/>
              <a:pPr/>
              <a:t>9</a:t>
            </a:fld>
            <a:endParaRPr lang="en-GB" altLang="en-US" smtClean="0"/>
          </a:p>
        </p:txBody>
      </p:sp>
      <p:sp>
        <p:nvSpPr>
          <p:cNvPr id="2" name="Content Placeholder 1"/>
          <p:cNvSpPr>
            <a:spLocks noGrp="1"/>
          </p:cNvSpPr>
          <p:nvPr>
            <p:ph idx="1"/>
          </p:nvPr>
        </p:nvSpPr>
        <p:spPr/>
        <p:txBody>
          <a:bodyPr/>
          <a:lstStyle/>
          <a:p>
            <a:pPr marL="0" indent="0" eaLnBrk="1" hangingPunct="1">
              <a:buFontTx/>
              <a:buNone/>
              <a:defRPr/>
            </a:pPr>
            <a:r>
              <a:rPr lang="en-US" sz="2400" dirty="0"/>
              <a:t>Main </a:t>
            </a:r>
            <a:r>
              <a:rPr lang="en-US" sz="2400" dirty="0" smtClean="0"/>
              <a:t>benefits:</a:t>
            </a:r>
            <a:endParaRPr lang="en-US" sz="2400" dirty="0"/>
          </a:p>
          <a:p>
            <a:pPr eaLnBrk="1" hangingPunct="1">
              <a:defRPr/>
            </a:pPr>
            <a:r>
              <a:rPr lang="en-US" sz="2400" dirty="0" smtClean="0"/>
              <a:t>Ability </a:t>
            </a:r>
            <a:r>
              <a:rPr lang="en-US" sz="2400" dirty="0"/>
              <a:t>to easily hand over web administration duties from one person to </a:t>
            </a:r>
            <a:r>
              <a:rPr lang="en-US" sz="2400" dirty="0" smtClean="0"/>
              <a:t>another</a:t>
            </a:r>
          </a:p>
          <a:p>
            <a:pPr eaLnBrk="1" hangingPunct="1">
              <a:defRPr/>
            </a:pPr>
            <a:endParaRPr lang="en-US" sz="2400" dirty="0"/>
          </a:p>
          <a:p>
            <a:pPr eaLnBrk="1" hangingPunct="1">
              <a:defRPr/>
            </a:pPr>
            <a:endParaRPr lang="en-US" sz="2400" dirty="0"/>
          </a:p>
        </p:txBody>
      </p:sp>
      <p:pic>
        <p:nvPicPr>
          <p:cNvPr id="17414" name="Picture 2" descr="C:\Users\kzs99\AppData\Local\Microsoft\Windows\Temporary Internet Files\Content.IE5\X4G8UIEC\MC90019530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2388" y="3429000"/>
            <a:ext cx="3959225"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16387"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30685660-7F6C-4737-BF7B-91AFC42672F1}" type="slidenum">
              <a:rPr lang="en-GB" altLang="en-US" smtClean="0"/>
              <a:pPr/>
              <a:t>10</a:t>
            </a:fld>
            <a:endParaRPr lang="en-GB" altLang="en-US" smtClean="0"/>
          </a:p>
        </p:txBody>
      </p:sp>
      <p:sp>
        <p:nvSpPr>
          <p:cNvPr id="16388" name="Rectangle 2"/>
          <p:cNvSpPr>
            <a:spLocks noGrp="1" noChangeArrowheads="1"/>
          </p:cNvSpPr>
          <p:nvPr>
            <p:ph type="title"/>
          </p:nvPr>
        </p:nvSpPr>
        <p:spPr/>
        <p:txBody>
          <a:bodyPr/>
          <a:lstStyle/>
          <a:p>
            <a:pPr eaLnBrk="1" hangingPunct="1"/>
            <a:r>
              <a:rPr lang="en-GB" altLang="en-US" smtClean="0"/>
              <a:t>Communicating with your Members and the Public</a:t>
            </a:r>
          </a:p>
        </p:txBody>
      </p:sp>
      <p:sp>
        <p:nvSpPr>
          <p:cNvPr id="16389" name="Rectangle 3"/>
          <p:cNvSpPr>
            <a:spLocks noGrp="1" noChangeArrowheads="1"/>
          </p:cNvSpPr>
          <p:nvPr>
            <p:ph type="body" idx="1"/>
          </p:nvPr>
        </p:nvSpPr>
        <p:spPr/>
        <p:txBody>
          <a:bodyPr/>
          <a:lstStyle/>
          <a:p>
            <a:pPr marL="0" indent="0" eaLnBrk="1" hangingPunct="1">
              <a:lnSpc>
                <a:spcPct val="90000"/>
              </a:lnSpc>
              <a:buFontTx/>
              <a:buNone/>
            </a:pPr>
            <a:r>
              <a:rPr lang="en-US" altLang="en-US" sz="2400" smtClean="0"/>
              <a:t>Use your website to:</a:t>
            </a:r>
          </a:p>
          <a:p>
            <a:pPr lvl="1" eaLnBrk="1" hangingPunct="1">
              <a:lnSpc>
                <a:spcPct val="90000"/>
              </a:lnSpc>
            </a:pPr>
            <a:r>
              <a:rPr lang="en-US" altLang="en-US" sz="1800" smtClean="0"/>
              <a:t>Tell your origin story (where, when, why and how?)</a:t>
            </a:r>
          </a:p>
          <a:p>
            <a:pPr lvl="1" eaLnBrk="1" hangingPunct="1">
              <a:lnSpc>
                <a:spcPct val="90000"/>
              </a:lnSpc>
            </a:pPr>
            <a:r>
              <a:rPr lang="en-US" altLang="en-US" sz="1800" smtClean="0"/>
              <a:t> Post your Annual Report (include a compelling summary)</a:t>
            </a:r>
          </a:p>
          <a:p>
            <a:pPr lvl="1" eaLnBrk="1" hangingPunct="1">
              <a:lnSpc>
                <a:spcPct val="90000"/>
              </a:lnSpc>
            </a:pPr>
            <a:r>
              <a:rPr lang="en-US" altLang="en-US" sz="1800" smtClean="0"/>
              <a:t> Post announcements and results of activities</a:t>
            </a:r>
          </a:p>
          <a:p>
            <a:pPr lvl="1" eaLnBrk="1" hangingPunct="1">
              <a:lnSpc>
                <a:spcPct val="90000"/>
              </a:lnSpc>
            </a:pPr>
            <a:r>
              <a:rPr lang="en-US" altLang="en-US" sz="1800" smtClean="0"/>
              <a:t> List your Local Section Officers</a:t>
            </a:r>
          </a:p>
          <a:p>
            <a:pPr lvl="1" eaLnBrk="1" hangingPunct="1">
              <a:lnSpc>
                <a:spcPct val="90000"/>
              </a:lnSpc>
            </a:pPr>
            <a:r>
              <a:rPr lang="en-US" altLang="en-US" sz="1800" smtClean="0"/>
              <a:t> Share an events calendar (keep it updated)</a:t>
            </a:r>
          </a:p>
          <a:p>
            <a:pPr lvl="1" eaLnBrk="1" hangingPunct="1">
              <a:lnSpc>
                <a:spcPct val="90000"/>
              </a:lnSpc>
            </a:pPr>
            <a:r>
              <a:rPr lang="en-US" altLang="en-US" sz="1800" smtClean="0"/>
              <a:t> Provide first-hand accounts from members</a:t>
            </a:r>
          </a:p>
          <a:p>
            <a:pPr lvl="1" eaLnBrk="1" hangingPunct="1">
              <a:lnSpc>
                <a:spcPct val="90000"/>
              </a:lnSpc>
            </a:pPr>
            <a:r>
              <a:rPr lang="en-US" altLang="en-US" sz="1800" smtClean="0"/>
              <a:t> Keep an image gallery from events</a:t>
            </a:r>
          </a:p>
          <a:p>
            <a:pPr lvl="1" eaLnBrk="1" hangingPunct="1">
              <a:lnSpc>
                <a:spcPct val="90000"/>
              </a:lnSpc>
            </a:pPr>
            <a:r>
              <a:rPr lang="en-US" altLang="en-US" sz="1800" smtClean="0"/>
              <a:t> Post local job listings perhaps not easily found on your typical job search site</a:t>
            </a:r>
          </a:p>
          <a:p>
            <a:pPr lvl="1" eaLnBrk="1" hangingPunct="1">
              <a:lnSpc>
                <a:spcPct val="90000"/>
              </a:lnSpc>
            </a:pPr>
            <a:r>
              <a:rPr lang="it-IT" altLang="en-US" sz="1800" smtClean="0"/>
              <a:t> Devote a full page to volunteer opportunities for members</a:t>
            </a:r>
            <a:endParaRPr lang="en-US" altLang="en-US" sz="1800" smtClean="0"/>
          </a:p>
          <a:p>
            <a:pPr lvl="1" eaLnBrk="1" hangingPunct="1">
              <a:lnSpc>
                <a:spcPct val="90000"/>
              </a:lnSpc>
            </a:pPr>
            <a:endParaRPr lang="en-US" altLang="en-US" smtClean="0"/>
          </a:p>
          <a:p>
            <a:pPr marL="0" indent="0" eaLnBrk="1" hangingPunct="1">
              <a:lnSpc>
                <a:spcPct val="90000"/>
              </a:lnSpc>
            </a:pPr>
            <a:endParaRPr lang="en-US" altLang="en-US" smtClean="0"/>
          </a:p>
        </p:txBody>
      </p:sp>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11267"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E3A9050A-784D-4A7D-B6C7-22E0BC0B4A7A}" type="slidenum">
              <a:rPr lang="en-GB" altLang="en-US" smtClean="0"/>
              <a:pPr/>
              <a:t>11</a:t>
            </a:fld>
            <a:endParaRPr lang="en-GB" altLang="en-US" smtClean="0"/>
          </a:p>
        </p:txBody>
      </p:sp>
      <p:sp>
        <p:nvSpPr>
          <p:cNvPr id="11268" name="Rectangle 2"/>
          <p:cNvSpPr>
            <a:spLocks noGrp="1" noChangeArrowheads="1"/>
          </p:cNvSpPr>
          <p:nvPr>
            <p:ph type="title"/>
          </p:nvPr>
        </p:nvSpPr>
        <p:spPr/>
        <p:txBody>
          <a:bodyPr/>
          <a:lstStyle/>
          <a:p>
            <a:pPr eaLnBrk="1" hangingPunct="1"/>
            <a:r>
              <a:rPr lang="en-GB" altLang="en-US" smtClean="0"/>
              <a:t>Communicating with your Members and the Public</a:t>
            </a:r>
          </a:p>
        </p:txBody>
      </p:sp>
      <p:sp>
        <p:nvSpPr>
          <p:cNvPr id="11269" name="Rectangle 3"/>
          <p:cNvSpPr>
            <a:spLocks noGrp="1" noChangeArrowheads="1"/>
          </p:cNvSpPr>
          <p:nvPr>
            <p:ph type="body" idx="1"/>
          </p:nvPr>
        </p:nvSpPr>
        <p:spPr/>
        <p:txBody>
          <a:bodyPr/>
          <a:lstStyle/>
          <a:p>
            <a:pPr marL="0" indent="0" eaLnBrk="1" hangingPunct="1">
              <a:buFontTx/>
              <a:buNone/>
            </a:pPr>
            <a:r>
              <a:rPr lang="en-US" altLang="en-US" sz="2400" dirty="0" smtClean="0"/>
              <a:t>In 2016, 169 out of 185 Local Sections have websites linked from the ACS Get Involved, Stay Involved  </a:t>
            </a:r>
            <a:r>
              <a:rPr lang="en-US" altLang="en-US" sz="2400" dirty="0" smtClean="0">
                <a:hlinkClick r:id="rId3"/>
              </a:rPr>
              <a:t>webpage for local section websites</a:t>
            </a:r>
            <a:r>
              <a:rPr lang="en-US" altLang="en-US" sz="2400" dirty="0" smtClean="0"/>
              <a:t>.</a:t>
            </a:r>
          </a:p>
          <a:p>
            <a:pPr marL="0" indent="0" eaLnBrk="1" hangingPunct="1"/>
            <a:endParaRPr lang="en-US" altLang="en-US" dirty="0" smtClean="0"/>
          </a:p>
        </p:txBody>
      </p:sp>
      <p:pic>
        <p:nvPicPr>
          <p:cNvPr id="11270" name="Picture 4" descr="C:\Users\kzs99\AppData\Local\Microsoft\Windows\Temporary Internet Files\Content.IE5\X4G8UIEC\MC90036835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163" y="3221038"/>
            <a:ext cx="3024187" cy="263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18435"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31879F43-9311-45BB-9E2A-E443846B6FAE}" type="slidenum">
              <a:rPr lang="en-GB" altLang="en-US" smtClean="0"/>
              <a:pPr/>
              <a:t>12</a:t>
            </a:fld>
            <a:endParaRPr lang="en-GB" altLang="en-US" smtClean="0"/>
          </a:p>
        </p:txBody>
      </p:sp>
      <p:pic>
        <p:nvPicPr>
          <p:cNvPr id="9" name="Picture 2" descr="C:\Users\kzs99\AppData\Local\Microsoft\Windows\Temporary Internet Files\Content.IE5\7I64T67C\MC900431560[1].png"/>
          <p:cNvPicPr>
            <a:picLocks noGrp="1" noChangeAspect="1" noChangeArrowheads="1"/>
          </p:cNvPicPr>
          <p:nvPr>
            <p:ph idx="1"/>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2760663" y="1484313"/>
            <a:ext cx="3622675" cy="3622675"/>
          </a:xfrm>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21507"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49D8F1CF-6198-45B4-B1D0-9354633062D2}" type="slidenum">
              <a:rPr lang="en-GB" altLang="en-US" smtClean="0"/>
              <a:pPr/>
              <a:t>13</a:t>
            </a:fld>
            <a:endParaRPr lang="en-GB" altLang="en-US" smtClean="0"/>
          </a:p>
        </p:txBody>
      </p:sp>
      <p:sp>
        <p:nvSpPr>
          <p:cNvPr id="21508" name="Rectangle 2"/>
          <p:cNvSpPr>
            <a:spLocks noGrp="1" noChangeArrowheads="1"/>
          </p:cNvSpPr>
          <p:nvPr>
            <p:ph type="title"/>
          </p:nvPr>
        </p:nvSpPr>
        <p:spPr/>
        <p:txBody>
          <a:bodyPr/>
          <a:lstStyle/>
          <a:p>
            <a:pPr eaLnBrk="1" hangingPunct="1"/>
            <a:r>
              <a:rPr lang="en-GB" altLang="en-US" smtClean="0"/>
              <a:t>Communicating with your Members and the Public</a:t>
            </a:r>
          </a:p>
        </p:txBody>
      </p:sp>
      <p:sp>
        <p:nvSpPr>
          <p:cNvPr id="21509" name="Rectangle 3"/>
          <p:cNvSpPr>
            <a:spLocks noGrp="1" noChangeArrowheads="1"/>
          </p:cNvSpPr>
          <p:nvPr>
            <p:ph type="body" idx="1"/>
          </p:nvPr>
        </p:nvSpPr>
        <p:spPr/>
        <p:txBody>
          <a:bodyPr/>
          <a:lstStyle/>
          <a:p>
            <a:pPr marL="0" indent="0" eaLnBrk="1" hangingPunct="1">
              <a:buFontTx/>
              <a:buNone/>
            </a:pPr>
            <a:r>
              <a:rPr lang="en-US" altLang="en-US" sz="2400" dirty="0" smtClean="0"/>
              <a:t>What is the primary mode of communication used to communicate to your members?</a:t>
            </a:r>
          </a:p>
          <a:p>
            <a:pPr marL="0" indent="0" eaLnBrk="1" hangingPunct="1">
              <a:buFontTx/>
              <a:buNone/>
            </a:pPr>
            <a:endParaRPr lang="en-US" altLang="en-US" dirty="0" smtClean="0"/>
          </a:p>
        </p:txBody>
      </p:sp>
      <p:pic>
        <p:nvPicPr>
          <p:cNvPr id="6146" name="Picture 2" descr="Image result for newslet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582478"/>
            <a:ext cx="3163502" cy="193325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Image result for social media"/>
          <p:cNvPicPr>
            <a:picLocks noChangeAspect="1" noChangeArrowheads="1"/>
          </p:cNvPicPr>
          <p:nvPr/>
        </p:nvPicPr>
        <p:blipFill>
          <a:blip r:embed="rId4" cstate="print">
            <a:clrChange>
              <a:clrFrom>
                <a:srgbClr val="F4F4F4"/>
              </a:clrFrom>
              <a:clrTo>
                <a:srgbClr val="F4F4F4">
                  <a:alpha val="0"/>
                </a:srgbClr>
              </a:clrTo>
            </a:clrChange>
            <a:extLst>
              <a:ext uri="{28A0092B-C50C-407E-A947-70E740481C1C}">
                <a14:useLocalDpi xmlns:a14="http://schemas.microsoft.com/office/drawing/2010/main" val="0"/>
              </a:ext>
            </a:extLst>
          </a:blip>
          <a:srcRect/>
          <a:stretch>
            <a:fillRect/>
          </a:stretch>
        </p:blipFill>
        <p:spPr bwMode="auto">
          <a:xfrm>
            <a:off x="585092" y="4491569"/>
            <a:ext cx="32512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Image result for emai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7656" y="2883966"/>
            <a:ext cx="4762500" cy="29622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20483"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F8A7EA04-C95B-43EE-ABFF-EEFD1684DA5B}" type="slidenum">
              <a:rPr lang="en-GB" altLang="en-US" smtClean="0"/>
              <a:pPr/>
              <a:t>14</a:t>
            </a:fld>
            <a:endParaRPr lang="en-GB" altLang="en-US" smtClean="0"/>
          </a:p>
        </p:txBody>
      </p:sp>
      <p:sp>
        <p:nvSpPr>
          <p:cNvPr id="20484" name="Rectangle 2"/>
          <p:cNvSpPr>
            <a:spLocks noGrp="1" noChangeArrowheads="1"/>
          </p:cNvSpPr>
          <p:nvPr>
            <p:ph type="title"/>
          </p:nvPr>
        </p:nvSpPr>
        <p:spPr/>
        <p:txBody>
          <a:bodyPr/>
          <a:lstStyle/>
          <a:p>
            <a:pPr eaLnBrk="1" hangingPunct="1"/>
            <a:r>
              <a:rPr lang="en-GB" altLang="en-US" smtClean="0"/>
              <a:t>Communicating with your Members and the Public</a:t>
            </a:r>
          </a:p>
        </p:txBody>
      </p:sp>
      <p:sp>
        <p:nvSpPr>
          <p:cNvPr id="12293" name="Rectangle 3"/>
          <p:cNvSpPr>
            <a:spLocks noGrp="1" noChangeArrowheads="1"/>
          </p:cNvSpPr>
          <p:nvPr>
            <p:ph type="body" idx="1"/>
          </p:nvPr>
        </p:nvSpPr>
        <p:spPr/>
        <p:txBody>
          <a:bodyPr/>
          <a:lstStyle/>
          <a:p>
            <a:pPr marL="0" indent="0" eaLnBrk="1" hangingPunct="1">
              <a:buFontTx/>
              <a:buNone/>
              <a:defRPr/>
            </a:pPr>
            <a:r>
              <a:rPr lang="en-US" altLang="en-US" sz="2400" dirty="0" smtClean="0"/>
              <a:t>When used properly, a mass email service can:</a:t>
            </a:r>
          </a:p>
          <a:p>
            <a:pPr eaLnBrk="1" hangingPunct="1">
              <a:defRPr/>
            </a:pPr>
            <a:r>
              <a:rPr lang="en-US" altLang="en-US" sz="2400" dirty="0" smtClean="0"/>
              <a:t>Build trust with your members</a:t>
            </a:r>
          </a:p>
          <a:p>
            <a:pPr eaLnBrk="1" hangingPunct="1">
              <a:defRPr/>
            </a:pPr>
            <a:r>
              <a:rPr lang="en-US" altLang="en-US" sz="2400" dirty="0" smtClean="0"/>
              <a:t>Keep your contacts organized</a:t>
            </a:r>
          </a:p>
          <a:p>
            <a:pPr eaLnBrk="1" hangingPunct="1">
              <a:defRPr/>
            </a:pPr>
            <a:r>
              <a:rPr lang="en-US" altLang="en-US" sz="2400" dirty="0" smtClean="0"/>
              <a:t>Enable access to email campaign reports (analytics), measure your results after every email campaign</a:t>
            </a:r>
          </a:p>
          <a:p>
            <a:pPr eaLnBrk="1" hangingPunct="1">
              <a:defRPr/>
            </a:pPr>
            <a:r>
              <a:rPr lang="en-US" altLang="en-US" sz="2400" dirty="0" smtClean="0"/>
              <a:t>Meet the requirements of the CAN-SPAM act (avoid having your emails get stuck in SPAM filters)</a:t>
            </a:r>
          </a:p>
          <a:p>
            <a:pPr marL="0" indent="0" eaLnBrk="1" hangingPunct="1">
              <a:buFontTx/>
              <a:buNone/>
              <a:defRPr/>
            </a:pPr>
            <a:endParaRPr lang="en-US" altLang="en-US" dirty="0" smtClean="0"/>
          </a:p>
          <a:p>
            <a:pPr marL="0" indent="0" eaLnBrk="1" hangingPunct="1">
              <a:defRPr/>
            </a:pPr>
            <a:endParaRPr lang="en-US" altLang="en-US" dirty="0" smtClean="0"/>
          </a:p>
        </p:txBody>
      </p:sp>
    </p:spTree>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Email Service Providers</a:t>
            </a:r>
          </a:p>
        </p:txBody>
      </p:sp>
      <p:sp>
        <p:nvSpPr>
          <p:cNvPr id="22531"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22532"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B2D19BC2-7A77-470E-81F4-81B9D07C1982}" type="slidenum">
              <a:rPr lang="en-GB" altLang="en-US" smtClean="0"/>
              <a:pPr/>
              <a:t>15</a:t>
            </a:fld>
            <a:endParaRPr lang="en-GB" altLang="en-US" smtClean="0"/>
          </a:p>
        </p:txBody>
      </p:sp>
      <p:pic>
        <p:nvPicPr>
          <p:cNvPr id="2253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3124200"/>
            <a:ext cx="2576512" cy="63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5" name="Picture 8" descr="Constant Contact">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5475" y="4481513"/>
            <a:ext cx="26765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12" descr="ExactTarget U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625" y="4432300"/>
            <a:ext cx="2382838" cy="431800"/>
          </a:xfrm>
          <a:prstGeom prst="rect">
            <a:avLst/>
          </a:prstGeom>
          <a:solidFill>
            <a:srgbClr val="EC7114"/>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2537" name="Picture 14" descr="http://www.yesmail.com/sites/default/files/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1050" y="3155950"/>
            <a:ext cx="17145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12" descr="Home">
            <a:hlinkClick r:id="rId8" tooltip="Home"/>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24213" y="5300663"/>
            <a:ext cx="30480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Image result for real magnet logo"/>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92053" y="1772816"/>
            <a:ext cx="3159894" cy="9479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defRPr/>
            </a:pPr>
            <a:r>
              <a:rPr lang="en-GB" altLang="en-US" dirty="0"/>
              <a:t>Email Management Service </a:t>
            </a:r>
            <a:endParaRPr lang="en-US" altLang="en-US" dirty="0"/>
          </a:p>
        </p:txBody>
      </p:sp>
      <p:sp>
        <p:nvSpPr>
          <p:cNvPr id="18435" name="Content Placeholder 2"/>
          <p:cNvSpPr>
            <a:spLocks noGrp="1"/>
          </p:cNvSpPr>
          <p:nvPr>
            <p:ph idx="1"/>
          </p:nvPr>
        </p:nvSpPr>
        <p:spPr/>
        <p:txBody>
          <a:bodyPr/>
          <a:lstStyle/>
          <a:p>
            <a:pPr eaLnBrk="1" hangingPunct="1">
              <a:lnSpc>
                <a:spcPct val="90000"/>
              </a:lnSpc>
              <a:defRPr/>
            </a:pPr>
            <a:r>
              <a:rPr lang="en-US" altLang="en-US" sz="2400" b="1" dirty="0" smtClean="0"/>
              <a:t>Real Magnet</a:t>
            </a:r>
          </a:p>
          <a:p>
            <a:pPr lvl="1" eaLnBrk="1" hangingPunct="1">
              <a:lnSpc>
                <a:spcPct val="90000"/>
              </a:lnSpc>
              <a:buFont typeface="Arial" charset="0"/>
              <a:buChar char="−"/>
              <a:defRPr/>
            </a:pPr>
            <a:r>
              <a:rPr lang="en-US" altLang="en-US" sz="2400" dirty="0" smtClean="0"/>
              <a:t>Using a mass email service is more effective than using a personal email account</a:t>
            </a:r>
          </a:p>
          <a:p>
            <a:pPr lvl="1" eaLnBrk="1" hangingPunct="1">
              <a:lnSpc>
                <a:spcPct val="90000"/>
              </a:lnSpc>
              <a:buFont typeface="Arial" charset="0"/>
              <a:buChar char="−"/>
              <a:defRPr/>
            </a:pPr>
            <a:r>
              <a:rPr lang="en-US" altLang="en-US" sz="2400" dirty="0" smtClean="0"/>
              <a:t>Local Sections utilize Real Magnet by inserting and creating Newsletters</a:t>
            </a:r>
          </a:p>
          <a:p>
            <a:pPr lvl="1" eaLnBrk="1" hangingPunct="1">
              <a:lnSpc>
                <a:spcPct val="90000"/>
              </a:lnSpc>
              <a:buFont typeface="Arial" charset="0"/>
              <a:buChar char="−"/>
              <a:defRPr/>
            </a:pPr>
            <a:r>
              <a:rPr lang="en-US" altLang="en-US" sz="2400" dirty="0"/>
              <a:t>To meet the critical needs of our members, ACS has partnered with Real Magnet to offer a free, mass email service for local sections and technical divisions.</a:t>
            </a:r>
          </a:p>
          <a:p>
            <a:pPr lvl="1" eaLnBrk="1" hangingPunct="1">
              <a:lnSpc>
                <a:spcPct val="90000"/>
              </a:lnSpc>
              <a:buFont typeface="Arial" charset="0"/>
              <a:buChar char="−"/>
              <a:defRPr/>
            </a:pPr>
            <a:endParaRPr lang="en-US" altLang="en-US" sz="2400" dirty="0" smtClean="0"/>
          </a:p>
          <a:p>
            <a:pPr marL="0" indent="0">
              <a:buFontTx/>
              <a:buNone/>
              <a:defRPr/>
            </a:pPr>
            <a:endParaRPr lang="en-US" altLang="en-US" dirty="0" smtClean="0"/>
          </a:p>
        </p:txBody>
      </p:sp>
      <p:sp>
        <p:nvSpPr>
          <p:cNvPr id="19460"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19461"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8AE23CF0-CFEF-45A4-80EC-0A37DCA63A4C}" type="slidenum">
              <a:rPr lang="en-GB" altLang="en-US" smtClean="0"/>
              <a:pPr/>
              <a:t>16</a:t>
            </a:fld>
            <a:endParaRPr lang="en-GB" altLang="en-US" smtClean="0"/>
          </a:p>
        </p:txBody>
      </p:sp>
    </p:spTree>
    <p:extLst>
      <p:ext uri="{BB962C8B-B14F-4D97-AF65-F5344CB8AC3E}">
        <p14:creationId xmlns:p14="http://schemas.microsoft.com/office/powerpoint/2010/main" val="1159572298"/>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827088" y="1484313"/>
            <a:ext cx="7859712" cy="4608512"/>
          </a:xfrm>
        </p:spPr>
        <p:txBody>
          <a:bodyPr/>
          <a:lstStyle/>
          <a:p>
            <a:pPr marL="0" indent="0" eaLnBrk="1" hangingPunct="1">
              <a:buFontTx/>
              <a:buNone/>
              <a:defRPr/>
            </a:pPr>
            <a:r>
              <a:rPr lang="en-US" altLang="en-US" sz="2400" dirty="0" smtClean="0"/>
              <a:t>Main benefits of the service include:</a:t>
            </a:r>
          </a:p>
          <a:p>
            <a:pPr eaLnBrk="1" hangingPunct="1">
              <a:defRPr/>
            </a:pPr>
            <a:r>
              <a:rPr lang="en-US" altLang="en-US" sz="2400" dirty="0" smtClean="0"/>
              <a:t>Individual account with intuitive dashboard</a:t>
            </a:r>
          </a:p>
          <a:p>
            <a:pPr marL="0" indent="0" eaLnBrk="1" hangingPunct="1">
              <a:defRPr/>
            </a:pPr>
            <a:endParaRPr lang="en-US" altLang="en-US" sz="2000" dirty="0" smtClean="0"/>
          </a:p>
          <a:p>
            <a:pPr marL="0" indent="0" eaLnBrk="1" hangingPunct="1">
              <a:buFontTx/>
              <a:buNone/>
              <a:defRPr/>
            </a:pPr>
            <a:endParaRPr lang="en-US" altLang="en-US" sz="2000" dirty="0" smtClean="0"/>
          </a:p>
          <a:p>
            <a:pPr marL="0" indent="0" eaLnBrk="1" hangingPunct="1">
              <a:defRPr/>
            </a:pPr>
            <a:endParaRPr lang="en-US" altLang="en-US" dirty="0" smtClean="0"/>
          </a:p>
          <a:p>
            <a:pPr marL="0" indent="0" eaLnBrk="1" hangingPunct="1">
              <a:defRPr/>
            </a:pPr>
            <a:endParaRPr lang="en-US" altLang="en-US" dirty="0" smtClean="0"/>
          </a:p>
        </p:txBody>
      </p:sp>
      <p:sp>
        <p:nvSpPr>
          <p:cNvPr id="24579"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24580"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3DC3D701-11D0-4514-A24E-D080C5D5E349}" type="slidenum">
              <a:rPr lang="en-GB" altLang="en-US" smtClean="0"/>
              <a:pPr/>
              <a:t>17</a:t>
            </a:fld>
            <a:endParaRPr lang="en-GB" altLang="en-US" smtClean="0"/>
          </a:p>
        </p:txBody>
      </p:sp>
      <p:pic>
        <p:nvPicPr>
          <p:cNvPr id="2458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225" y="2636838"/>
            <a:ext cx="5543550" cy="3443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p:cNvSpPr>
          <p:nvPr/>
        </p:nvSpPr>
        <p:spPr bwMode="auto">
          <a:xfrm>
            <a:off x="827088" y="319088"/>
            <a:ext cx="5616575"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lgn="l" rtl="0" eaLnBrk="0" fontAlgn="base" hangingPunct="0">
              <a:lnSpc>
                <a:spcPct val="90000"/>
              </a:lnSpc>
              <a:spcBef>
                <a:spcPct val="0"/>
              </a:spcBef>
              <a:spcAft>
                <a:spcPct val="0"/>
              </a:spcAft>
              <a:defRPr sz="2600" b="1">
                <a:solidFill>
                  <a:srgbClr val="0039A6"/>
                </a:solidFill>
                <a:latin typeface="+mj-lt"/>
                <a:ea typeface="+mj-ea"/>
                <a:cs typeface="+mj-cs"/>
              </a:defRPr>
            </a:lvl1pPr>
            <a:lvl2pPr algn="l" rtl="0" eaLnBrk="0" fontAlgn="base" hangingPunct="0">
              <a:lnSpc>
                <a:spcPct val="90000"/>
              </a:lnSpc>
              <a:spcBef>
                <a:spcPct val="0"/>
              </a:spcBef>
              <a:spcAft>
                <a:spcPct val="0"/>
              </a:spcAft>
              <a:defRPr sz="2600" b="1">
                <a:solidFill>
                  <a:srgbClr val="0039A6"/>
                </a:solidFill>
                <a:latin typeface="Arial" charset="0"/>
              </a:defRPr>
            </a:lvl2pPr>
            <a:lvl3pPr algn="l" rtl="0" eaLnBrk="0" fontAlgn="base" hangingPunct="0">
              <a:lnSpc>
                <a:spcPct val="90000"/>
              </a:lnSpc>
              <a:spcBef>
                <a:spcPct val="0"/>
              </a:spcBef>
              <a:spcAft>
                <a:spcPct val="0"/>
              </a:spcAft>
              <a:defRPr sz="2600" b="1">
                <a:solidFill>
                  <a:srgbClr val="0039A6"/>
                </a:solidFill>
                <a:latin typeface="Arial" charset="0"/>
              </a:defRPr>
            </a:lvl3pPr>
            <a:lvl4pPr algn="l" rtl="0" eaLnBrk="0" fontAlgn="base" hangingPunct="0">
              <a:lnSpc>
                <a:spcPct val="90000"/>
              </a:lnSpc>
              <a:spcBef>
                <a:spcPct val="0"/>
              </a:spcBef>
              <a:spcAft>
                <a:spcPct val="0"/>
              </a:spcAft>
              <a:defRPr sz="2600" b="1">
                <a:solidFill>
                  <a:srgbClr val="0039A6"/>
                </a:solidFill>
                <a:latin typeface="Arial" charset="0"/>
              </a:defRPr>
            </a:lvl4pPr>
            <a:lvl5pPr algn="l" rtl="0" eaLnBrk="0" fontAlgn="base" hangingPunct="0">
              <a:lnSpc>
                <a:spcPct val="90000"/>
              </a:lnSpc>
              <a:spcBef>
                <a:spcPct val="0"/>
              </a:spcBef>
              <a:spcAft>
                <a:spcPct val="0"/>
              </a:spcAft>
              <a:defRPr sz="2600" b="1">
                <a:solidFill>
                  <a:srgbClr val="0039A6"/>
                </a:solidFill>
                <a:latin typeface="Arial" charset="0"/>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a:lstStyle>
          <a:p>
            <a:pPr>
              <a:defRPr/>
            </a:pPr>
            <a:r>
              <a:rPr lang="en-GB" altLang="en-US" kern="0" dirty="0" smtClean="0"/>
              <a:t>Email Management Service </a:t>
            </a:r>
            <a:endParaRPr lang="en-US" altLang="en-US" kern="0" dirty="0" smtClean="0"/>
          </a:p>
        </p:txBody>
      </p:sp>
    </p:spTree>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a:xfrm>
            <a:off x="827088" y="1484313"/>
            <a:ext cx="7859712" cy="4608512"/>
          </a:xfrm>
        </p:spPr>
        <p:txBody>
          <a:bodyPr/>
          <a:lstStyle/>
          <a:p>
            <a:pPr marL="0" indent="0" eaLnBrk="1" hangingPunct="1">
              <a:buFontTx/>
              <a:buNone/>
              <a:defRPr/>
            </a:pPr>
            <a:r>
              <a:rPr lang="en-US" altLang="en-US" sz="2400" dirty="0" smtClean="0"/>
              <a:t>Main benefits:</a:t>
            </a:r>
          </a:p>
          <a:p>
            <a:pPr eaLnBrk="1" hangingPunct="1">
              <a:defRPr/>
            </a:pPr>
            <a:r>
              <a:rPr lang="en-US" altLang="en-US" sz="2400" dirty="0" smtClean="0"/>
              <a:t>ACS branded template to </a:t>
            </a:r>
            <a:r>
              <a:rPr lang="en-US" altLang="en-US" sz="2400" dirty="0"/>
              <a:t> </a:t>
            </a:r>
            <a:r>
              <a:rPr lang="en-US" altLang="en-US" sz="2400" dirty="0" smtClean="0"/>
              <a:t>                                          put your message within</a:t>
            </a:r>
          </a:p>
          <a:p>
            <a:pPr marL="0" indent="0" eaLnBrk="1" hangingPunct="1">
              <a:defRPr/>
            </a:pPr>
            <a:endParaRPr lang="en-US" altLang="en-US" sz="2000" dirty="0" smtClean="0"/>
          </a:p>
          <a:p>
            <a:pPr marL="0" indent="0" eaLnBrk="1" hangingPunct="1">
              <a:buFontTx/>
              <a:buNone/>
              <a:defRPr/>
            </a:pPr>
            <a:endParaRPr lang="en-US" altLang="en-US" sz="2000" dirty="0" smtClean="0"/>
          </a:p>
          <a:p>
            <a:pPr marL="0" indent="0" eaLnBrk="1" hangingPunct="1">
              <a:defRPr/>
            </a:pPr>
            <a:endParaRPr lang="en-US" altLang="en-US" dirty="0" smtClean="0"/>
          </a:p>
          <a:p>
            <a:pPr marL="0" indent="0" eaLnBrk="1" hangingPunct="1">
              <a:defRPr/>
            </a:pPr>
            <a:endParaRPr lang="en-US" altLang="en-US" dirty="0" smtClean="0"/>
          </a:p>
        </p:txBody>
      </p:sp>
      <p:sp>
        <p:nvSpPr>
          <p:cNvPr id="25603"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25604"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D0D80BF9-B9DC-4A5E-ADF8-7F79459AF0A6}" type="slidenum">
              <a:rPr lang="en-GB" altLang="en-US" smtClean="0"/>
              <a:pPr/>
              <a:t>18</a:t>
            </a:fld>
            <a:endParaRPr lang="en-GB" altLang="en-US" smtClean="0"/>
          </a:p>
        </p:txBody>
      </p:sp>
      <p:pic>
        <p:nvPicPr>
          <p:cNvPr id="2560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1598613"/>
            <a:ext cx="3382963"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bwMode="auto">
          <a:xfrm>
            <a:off x="827088" y="319088"/>
            <a:ext cx="5616575"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lgn="l" rtl="0" eaLnBrk="0" fontAlgn="base" hangingPunct="0">
              <a:lnSpc>
                <a:spcPct val="90000"/>
              </a:lnSpc>
              <a:spcBef>
                <a:spcPct val="0"/>
              </a:spcBef>
              <a:spcAft>
                <a:spcPct val="0"/>
              </a:spcAft>
              <a:defRPr sz="2600" b="1">
                <a:solidFill>
                  <a:srgbClr val="0039A6"/>
                </a:solidFill>
                <a:latin typeface="+mj-lt"/>
                <a:ea typeface="+mj-ea"/>
                <a:cs typeface="+mj-cs"/>
              </a:defRPr>
            </a:lvl1pPr>
            <a:lvl2pPr algn="l" rtl="0" eaLnBrk="0" fontAlgn="base" hangingPunct="0">
              <a:lnSpc>
                <a:spcPct val="90000"/>
              </a:lnSpc>
              <a:spcBef>
                <a:spcPct val="0"/>
              </a:spcBef>
              <a:spcAft>
                <a:spcPct val="0"/>
              </a:spcAft>
              <a:defRPr sz="2600" b="1">
                <a:solidFill>
                  <a:srgbClr val="0039A6"/>
                </a:solidFill>
                <a:latin typeface="Arial" charset="0"/>
              </a:defRPr>
            </a:lvl2pPr>
            <a:lvl3pPr algn="l" rtl="0" eaLnBrk="0" fontAlgn="base" hangingPunct="0">
              <a:lnSpc>
                <a:spcPct val="90000"/>
              </a:lnSpc>
              <a:spcBef>
                <a:spcPct val="0"/>
              </a:spcBef>
              <a:spcAft>
                <a:spcPct val="0"/>
              </a:spcAft>
              <a:defRPr sz="2600" b="1">
                <a:solidFill>
                  <a:srgbClr val="0039A6"/>
                </a:solidFill>
                <a:latin typeface="Arial" charset="0"/>
              </a:defRPr>
            </a:lvl3pPr>
            <a:lvl4pPr algn="l" rtl="0" eaLnBrk="0" fontAlgn="base" hangingPunct="0">
              <a:lnSpc>
                <a:spcPct val="90000"/>
              </a:lnSpc>
              <a:spcBef>
                <a:spcPct val="0"/>
              </a:spcBef>
              <a:spcAft>
                <a:spcPct val="0"/>
              </a:spcAft>
              <a:defRPr sz="2600" b="1">
                <a:solidFill>
                  <a:srgbClr val="0039A6"/>
                </a:solidFill>
                <a:latin typeface="Arial" charset="0"/>
              </a:defRPr>
            </a:lvl4pPr>
            <a:lvl5pPr algn="l" rtl="0" eaLnBrk="0" fontAlgn="base" hangingPunct="0">
              <a:lnSpc>
                <a:spcPct val="90000"/>
              </a:lnSpc>
              <a:spcBef>
                <a:spcPct val="0"/>
              </a:spcBef>
              <a:spcAft>
                <a:spcPct val="0"/>
              </a:spcAft>
              <a:defRPr sz="2600" b="1">
                <a:solidFill>
                  <a:srgbClr val="0039A6"/>
                </a:solidFill>
                <a:latin typeface="Arial" charset="0"/>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a:lstStyle>
          <a:p>
            <a:pPr>
              <a:defRPr/>
            </a:pPr>
            <a:r>
              <a:rPr lang="en-GB" altLang="en-US" kern="0" smtClean="0"/>
              <a:t>Email Management Service </a:t>
            </a:r>
            <a:endParaRPr lang="en-US" altLang="en-US" kern="0" dirty="0" smtClean="0"/>
          </a:p>
        </p:txBody>
      </p:sp>
    </p:spTree>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Content Placeholder 2"/>
          <p:cNvSpPr>
            <a:spLocks noGrp="1"/>
          </p:cNvSpPr>
          <p:nvPr>
            <p:ph idx="1"/>
          </p:nvPr>
        </p:nvSpPr>
        <p:spPr>
          <a:xfrm>
            <a:off x="827088" y="1484313"/>
            <a:ext cx="7859712" cy="4608512"/>
          </a:xfrm>
          <a:extLst/>
        </p:spPr>
        <p:txBody>
          <a:bodyPr numCol="2"/>
          <a:lstStyle/>
          <a:p>
            <a:pPr marL="0" indent="0" eaLnBrk="1" hangingPunct="1">
              <a:buFontTx/>
              <a:buNone/>
              <a:defRPr/>
            </a:pPr>
            <a:r>
              <a:rPr lang="en-US" altLang="en-US" sz="2400" dirty="0" smtClean="0"/>
              <a:t>Main benefits:</a:t>
            </a:r>
          </a:p>
          <a:p>
            <a:pPr eaLnBrk="1" hangingPunct="1">
              <a:defRPr/>
            </a:pPr>
            <a:r>
              <a:rPr lang="en-US" altLang="en-US" sz="2400" dirty="0" smtClean="0"/>
              <a:t>Message tracking - insight into a message’s performance, with all the key metrics (delivery, open rate, clicks, bounces and unsubscribes) represented both numerically and graphically.</a:t>
            </a:r>
          </a:p>
        </p:txBody>
      </p:sp>
      <p:sp>
        <p:nvSpPr>
          <p:cNvPr id="26627"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26628"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6AFF786D-2E86-43F1-A306-5359113BE63B}" type="slidenum">
              <a:rPr lang="en-GB" altLang="en-US" smtClean="0"/>
              <a:pPr/>
              <a:t>19</a:t>
            </a:fld>
            <a:endParaRPr lang="en-GB" altLang="en-US" smtClean="0"/>
          </a:p>
        </p:txBody>
      </p:sp>
      <p:sp>
        <p:nvSpPr>
          <p:cNvPr id="7" name="Title 1"/>
          <p:cNvSpPr txBox="1">
            <a:spLocks/>
          </p:cNvSpPr>
          <p:nvPr/>
        </p:nvSpPr>
        <p:spPr bwMode="auto">
          <a:xfrm>
            <a:off x="827088" y="319088"/>
            <a:ext cx="5616575"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lgn="l" rtl="0" eaLnBrk="0" fontAlgn="base" hangingPunct="0">
              <a:lnSpc>
                <a:spcPct val="90000"/>
              </a:lnSpc>
              <a:spcBef>
                <a:spcPct val="0"/>
              </a:spcBef>
              <a:spcAft>
                <a:spcPct val="0"/>
              </a:spcAft>
              <a:defRPr sz="2600" b="1">
                <a:solidFill>
                  <a:srgbClr val="0039A6"/>
                </a:solidFill>
                <a:latin typeface="+mj-lt"/>
                <a:ea typeface="+mj-ea"/>
                <a:cs typeface="+mj-cs"/>
              </a:defRPr>
            </a:lvl1pPr>
            <a:lvl2pPr algn="l" rtl="0" eaLnBrk="0" fontAlgn="base" hangingPunct="0">
              <a:lnSpc>
                <a:spcPct val="90000"/>
              </a:lnSpc>
              <a:spcBef>
                <a:spcPct val="0"/>
              </a:spcBef>
              <a:spcAft>
                <a:spcPct val="0"/>
              </a:spcAft>
              <a:defRPr sz="2600" b="1">
                <a:solidFill>
                  <a:srgbClr val="0039A6"/>
                </a:solidFill>
                <a:latin typeface="Arial" charset="0"/>
              </a:defRPr>
            </a:lvl2pPr>
            <a:lvl3pPr algn="l" rtl="0" eaLnBrk="0" fontAlgn="base" hangingPunct="0">
              <a:lnSpc>
                <a:spcPct val="90000"/>
              </a:lnSpc>
              <a:spcBef>
                <a:spcPct val="0"/>
              </a:spcBef>
              <a:spcAft>
                <a:spcPct val="0"/>
              </a:spcAft>
              <a:defRPr sz="2600" b="1">
                <a:solidFill>
                  <a:srgbClr val="0039A6"/>
                </a:solidFill>
                <a:latin typeface="Arial" charset="0"/>
              </a:defRPr>
            </a:lvl3pPr>
            <a:lvl4pPr algn="l" rtl="0" eaLnBrk="0" fontAlgn="base" hangingPunct="0">
              <a:lnSpc>
                <a:spcPct val="90000"/>
              </a:lnSpc>
              <a:spcBef>
                <a:spcPct val="0"/>
              </a:spcBef>
              <a:spcAft>
                <a:spcPct val="0"/>
              </a:spcAft>
              <a:defRPr sz="2600" b="1">
                <a:solidFill>
                  <a:srgbClr val="0039A6"/>
                </a:solidFill>
                <a:latin typeface="Arial" charset="0"/>
              </a:defRPr>
            </a:lvl4pPr>
            <a:lvl5pPr algn="l" rtl="0" eaLnBrk="0" fontAlgn="base" hangingPunct="0">
              <a:lnSpc>
                <a:spcPct val="90000"/>
              </a:lnSpc>
              <a:spcBef>
                <a:spcPct val="0"/>
              </a:spcBef>
              <a:spcAft>
                <a:spcPct val="0"/>
              </a:spcAft>
              <a:defRPr sz="2600" b="1">
                <a:solidFill>
                  <a:srgbClr val="0039A6"/>
                </a:solidFill>
                <a:latin typeface="Arial" charset="0"/>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a:lstStyle>
          <a:p>
            <a:pPr>
              <a:defRPr/>
            </a:pPr>
            <a:r>
              <a:rPr lang="en-GB" altLang="en-US" kern="0" smtClean="0"/>
              <a:t>Email Management Service </a:t>
            </a:r>
            <a:endParaRPr lang="en-US" altLang="en-US" kern="0" dirty="0" smtClean="0"/>
          </a:p>
        </p:txBody>
      </p:sp>
      <p:pic>
        <p:nvPicPr>
          <p:cNvPr id="2663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2205038"/>
            <a:ext cx="331152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GB" altLang="en-US" smtClean="0"/>
              <a:t>Email Management Service </a:t>
            </a:r>
            <a:endParaRPr lang="en-US" altLang="en-US" smtClean="0"/>
          </a:p>
        </p:txBody>
      </p:sp>
      <p:sp>
        <p:nvSpPr>
          <p:cNvPr id="27651" name="Content Placeholder 2"/>
          <p:cNvSpPr>
            <a:spLocks noGrp="1"/>
          </p:cNvSpPr>
          <p:nvPr>
            <p:ph idx="1"/>
          </p:nvPr>
        </p:nvSpPr>
        <p:spPr>
          <a:xfrm>
            <a:off x="827088" y="1668463"/>
            <a:ext cx="7859712" cy="4352925"/>
          </a:xfrm>
        </p:spPr>
        <p:txBody>
          <a:bodyPr/>
          <a:lstStyle/>
          <a:p>
            <a:r>
              <a:rPr lang="en-US" altLang="en-US" sz="2000" smtClean="0"/>
              <a:t>Use your current email address or any pre-existing email address</a:t>
            </a:r>
          </a:p>
          <a:p>
            <a:r>
              <a:rPr lang="en-US" altLang="en-US" sz="2000" smtClean="0"/>
              <a:t>Download lists, i.e. from eRosters and upload into Magnet Mail</a:t>
            </a:r>
          </a:p>
          <a:p>
            <a:pPr lvl="1"/>
            <a:r>
              <a:rPr lang="en-US" altLang="en-US" sz="1800" smtClean="0"/>
              <a:t>you’ll need to update the list each time you send a new email.  </a:t>
            </a:r>
          </a:p>
          <a:p>
            <a:r>
              <a:rPr lang="en-US" altLang="en-US" sz="2000" smtClean="0"/>
              <a:t>You will upload your lists to 1 of 2 Groups in Magnet Mail:  </a:t>
            </a:r>
          </a:p>
          <a:p>
            <a:pPr lvl="1"/>
            <a:r>
              <a:rPr lang="en-US" altLang="en-US" sz="1800" smtClean="0"/>
              <a:t>Promotional emails, i.e. invitations to events, general communications and info (must have the </a:t>
            </a:r>
            <a:r>
              <a:rPr lang="en-US" altLang="en-US" sz="1800" b="1" smtClean="0"/>
              <a:t>opt-out option</a:t>
            </a:r>
            <a:r>
              <a:rPr lang="en-US" altLang="en-US" sz="1800" smtClean="0"/>
              <a:t> for promotional emails)</a:t>
            </a:r>
          </a:p>
          <a:p>
            <a:pPr lvl="1"/>
            <a:r>
              <a:rPr lang="en-US" altLang="en-US" sz="1800" smtClean="0"/>
              <a:t>Administrative emails, i.e. elections and governance meetings, etc.</a:t>
            </a:r>
          </a:p>
          <a:p>
            <a:r>
              <a:rPr lang="en-US" altLang="en-US" sz="2000" smtClean="0"/>
              <a:t>Designate up to 2 email administrators</a:t>
            </a:r>
            <a:endParaRPr lang="en-US" altLang="en-US" sz="2000" smtClean="0">
              <a:solidFill>
                <a:schemeClr val="tx1"/>
              </a:solidFill>
            </a:endParaRPr>
          </a:p>
          <a:p>
            <a:r>
              <a:rPr lang="en-US" altLang="en-US" sz="2000" smtClean="0"/>
              <a:t>Interested in signing up for the service?  Contact </a:t>
            </a:r>
            <a:r>
              <a:rPr lang="en-US" altLang="en-US" sz="2000" smtClean="0">
                <a:solidFill>
                  <a:schemeClr val="tx1"/>
                </a:solidFill>
                <a:hlinkClick r:id="rId3"/>
              </a:rPr>
              <a:t>EMS@acs.org</a:t>
            </a:r>
            <a:endParaRPr lang="en-US" altLang="en-US" sz="2000" smtClean="0">
              <a:solidFill>
                <a:schemeClr val="tx1"/>
              </a:solidFill>
            </a:endParaRPr>
          </a:p>
          <a:p>
            <a:pPr>
              <a:buFontTx/>
              <a:buNone/>
            </a:pPr>
            <a:endParaRPr lang="en-US" altLang="en-US" smtClean="0">
              <a:solidFill>
                <a:schemeClr val="tx1"/>
              </a:solidFill>
            </a:endParaRPr>
          </a:p>
          <a:p>
            <a:endParaRPr lang="en-US" altLang="en-US" smtClean="0">
              <a:solidFill>
                <a:schemeClr val="tx1"/>
              </a:solidFill>
            </a:endParaRPr>
          </a:p>
        </p:txBody>
      </p:sp>
      <p:sp>
        <p:nvSpPr>
          <p:cNvPr id="27652"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27653"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51AE3CFC-2005-4026-BE00-ED20A1C5F4DA}" type="slidenum">
              <a:rPr lang="en-GB" altLang="en-US" smtClean="0"/>
              <a:pPr/>
              <a:t>20</a:t>
            </a:fld>
            <a:endParaRPr lang="en-GB" altLang="en-US" smtClean="0"/>
          </a:p>
        </p:txBody>
      </p:sp>
    </p:spTree>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smtClean="0"/>
              <a:t>Other Offered Services</a:t>
            </a:r>
          </a:p>
        </p:txBody>
      </p:sp>
      <p:sp>
        <p:nvSpPr>
          <p:cNvPr id="28675" name="Content Placeholder 2"/>
          <p:cNvSpPr>
            <a:spLocks noGrp="1"/>
          </p:cNvSpPr>
          <p:nvPr>
            <p:ph idx="1"/>
          </p:nvPr>
        </p:nvSpPr>
        <p:spPr/>
        <p:txBody>
          <a:bodyPr/>
          <a:lstStyle/>
          <a:p>
            <a:pPr eaLnBrk="1" hangingPunct="1">
              <a:lnSpc>
                <a:spcPct val="90000"/>
              </a:lnSpc>
            </a:pPr>
            <a:r>
              <a:rPr lang="en-US" altLang="en-US" sz="2400" dirty="0" smtClean="0"/>
              <a:t>Phone</a:t>
            </a:r>
          </a:p>
          <a:p>
            <a:pPr lvl="1" eaLnBrk="1" hangingPunct="1">
              <a:lnSpc>
                <a:spcPct val="90000"/>
              </a:lnSpc>
              <a:buFont typeface="Arial" charset="0"/>
              <a:buChar char="−"/>
            </a:pPr>
            <a:r>
              <a:rPr lang="en-US" altLang="en-US" sz="2000" dirty="0" smtClean="0"/>
              <a:t>Consider </a:t>
            </a:r>
            <a:r>
              <a:rPr lang="en-US" altLang="en-US" sz="2000" dirty="0" smtClean="0">
                <a:hlinkClick r:id="rId2"/>
              </a:rPr>
              <a:t>A+ Conferencing </a:t>
            </a:r>
            <a:r>
              <a:rPr lang="en-US" altLang="en-US" sz="2000" dirty="0" smtClean="0"/>
              <a:t>for special rates for Local Sections</a:t>
            </a:r>
          </a:p>
          <a:p>
            <a:pPr eaLnBrk="1" hangingPunct="1">
              <a:lnSpc>
                <a:spcPct val="90000"/>
              </a:lnSpc>
            </a:pPr>
            <a:r>
              <a:rPr lang="en-US" altLang="en-US" sz="2400" dirty="0" smtClean="0"/>
              <a:t>In-person meetings/events: Local Section or ACS Regional Meetings</a:t>
            </a:r>
          </a:p>
          <a:p>
            <a:endParaRPr lang="en-US" altLang="en-US" dirty="0" smtClean="0"/>
          </a:p>
        </p:txBody>
      </p:sp>
      <p:sp>
        <p:nvSpPr>
          <p:cNvPr id="28676"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28677"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B46041C3-E472-4941-824E-9D3EBA89A38C}" type="slidenum">
              <a:rPr lang="en-GB" altLang="en-US" smtClean="0"/>
              <a:pPr/>
              <a:t>21</a:t>
            </a:fld>
            <a:endParaRPr lang="en-GB" altLang="en-US" smtClean="0"/>
          </a:p>
        </p:txBody>
      </p:sp>
    </p:spTree>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29699"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AAD10D5C-7D57-482C-BF82-98F6BE3CDF1D}" type="slidenum">
              <a:rPr lang="en-GB" altLang="en-US" smtClean="0"/>
              <a:pPr/>
              <a:t>22</a:t>
            </a:fld>
            <a:endParaRPr lang="en-GB" altLang="en-US" smtClean="0"/>
          </a:p>
        </p:txBody>
      </p:sp>
      <p:pic>
        <p:nvPicPr>
          <p:cNvPr id="23556" name="Picture 2" descr="C:\Users\kzs99\AppData\Local\Microsoft\Windows\Temporary Internet Files\Content.IE5\7I64T67C\MC900431560[1].png"/>
          <p:cNvPicPr>
            <a:picLocks noGrp="1" noChangeAspect="1" noChangeArrowheads="1"/>
          </p:cNvPicPr>
          <p:nvPr>
            <p:ph idx="1"/>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2760663" y="1484313"/>
            <a:ext cx="3622675" cy="3622675"/>
          </a:xfrm>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7"/>
          <p:cNvSpPr>
            <a:spLocks noGrp="1"/>
          </p:cNvSpPr>
          <p:nvPr>
            <p:ph type="title"/>
          </p:nvPr>
        </p:nvSpPr>
        <p:spPr/>
        <p:txBody>
          <a:bodyPr/>
          <a:lstStyle/>
          <a:p>
            <a:pPr algn="ctr"/>
            <a:r>
              <a:rPr lang="en-US" altLang="en-US" sz="2000" cap="none" smtClean="0">
                <a:solidFill>
                  <a:schemeClr val="bg1"/>
                </a:solidFill>
              </a:rPr>
              <a:t/>
            </a:r>
            <a:br>
              <a:rPr lang="en-US" altLang="en-US" sz="2000" cap="none" smtClean="0">
                <a:solidFill>
                  <a:schemeClr val="bg1"/>
                </a:solidFill>
              </a:rPr>
            </a:br>
            <a:endParaRPr lang="en-US" altLang="en-US" sz="2000" cap="none" smtClean="0">
              <a:solidFill>
                <a:schemeClr val="bg1"/>
              </a:solidFill>
            </a:endParaRPr>
          </a:p>
        </p:txBody>
      </p:sp>
      <p:sp>
        <p:nvSpPr>
          <p:cNvPr id="30723" name="Text Placeholder 8"/>
          <p:cNvSpPr>
            <a:spLocks noGrp="1"/>
          </p:cNvSpPr>
          <p:nvPr>
            <p:ph type="body" idx="1"/>
          </p:nvPr>
        </p:nvSpPr>
        <p:spPr/>
        <p:txBody>
          <a:bodyPr/>
          <a:lstStyle/>
          <a:p>
            <a:pPr algn="ctr"/>
            <a:r>
              <a:rPr lang="en-US" altLang="en-US" sz="4000" smtClean="0"/>
              <a:t>ACS Network for Local Section Activities</a:t>
            </a:r>
          </a:p>
        </p:txBody>
      </p:sp>
      <p:sp>
        <p:nvSpPr>
          <p:cNvPr id="30724" name="Slide Number Placeholder 4"/>
          <p:cNvSpPr>
            <a:spLocks noGrp="1"/>
          </p:cNvSpPr>
          <p:nvPr>
            <p:ph type="sldNum" sz="quarter" idx="10"/>
          </p:nvPr>
        </p:nvSpPr>
        <p:spPr>
          <a:noFill/>
        </p:spPr>
        <p:txBody>
          <a:bodyPr/>
          <a:lstStyle>
            <a:lvl1pPr>
              <a:defRPr>
                <a:solidFill>
                  <a:schemeClr val="bg1"/>
                </a:solidFill>
                <a:latin typeface="Arial" charset="0"/>
              </a:defRPr>
            </a:lvl1pPr>
            <a:lvl2pPr>
              <a:defRPr sz="1600">
                <a:solidFill>
                  <a:schemeClr val="bg1"/>
                </a:solidFill>
                <a:latin typeface="Arial" charset="0"/>
              </a:defRPr>
            </a:lvl2pPr>
            <a:lvl3pPr>
              <a:defRPr sz="1400">
                <a:solidFill>
                  <a:schemeClr val="bg1"/>
                </a:solidFill>
                <a:latin typeface="Arial" charset="0"/>
              </a:defRPr>
            </a:lvl3pPr>
            <a:lvl4pPr>
              <a:defRPr sz="1200">
                <a:solidFill>
                  <a:schemeClr val="bg1"/>
                </a:solidFill>
                <a:latin typeface="Arial" charset="0"/>
              </a:defRPr>
            </a:lvl4pPr>
            <a:lvl5pPr>
              <a:defRPr sz="1000">
                <a:solidFill>
                  <a:schemeClr val="bg1"/>
                </a:solidFill>
                <a:latin typeface="Arial" charset="0"/>
              </a:defRPr>
            </a:lvl5pPr>
            <a:lvl6pPr eaLnBrk="0" hangingPunct="0">
              <a:defRPr sz="1000">
                <a:solidFill>
                  <a:schemeClr val="bg1"/>
                </a:solidFill>
                <a:latin typeface="Arial" charset="0"/>
              </a:defRPr>
            </a:lvl6pPr>
            <a:lvl7pPr eaLnBrk="0" hangingPunct="0">
              <a:defRPr sz="1000">
                <a:solidFill>
                  <a:schemeClr val="bg1"/>
                </a:solidFill>
                <a:latin typeface="Arial" charset="0"/>
              </a:defRPr>
            </a:lvl7pPr>
            <a:lvl8pPr eaLnBrk="0" hangingPunct="0">
              <a:defRPr sz="1000">
                <a:solidFill>
                  <a:schemeClr val="bg1"/>
                </a:solidFill>
                <a:latin typeface="Arial" charset="0"/>
              </a:defRPr>
            </a:lvl8pPr>
            <a:lvl9pPr eaLnBrk="0" hangingPunct="0">
              <a:defRPr sz="1000">
                <a:solidFill>
                  <a:schemeClr val="bg1"/>
                </a:solidFill>
                <a:latin typeface="Arial" charset="0"/>
              </a:defRPr>
            </a:lvl9pPr>
          </a:lstStyle>
          <a:p>
            <a:fld id="{0029DFC9-F199-40EE-B3B8-FF77BC43699D}" type="slidenum">
              <a:rPr lang="en-GB" altLang="en-US" smtClean="0">
                <a:solidFill>
                  <a:srgbClr val="FFFFFF"/>
                </a:solidFill>
              </a:rPr>
              <a:pPr/>
              <a:t>23</a:t>
            </a:fld>
            <a:endParaRPr lang="en-GB" altLang="en-US" smtClean="0">
              <a:solidFill>
                <a:srgbClr val="FFFFFF"/>
              </a:solidFill>
            </a:endParaRPr>
          </a:p>
        </p:txBody>
      </p:sp>
      <p:sp>
        <p:nvSpPr>
          <p:cNvPr id="30725" name="Footer Placeholder 3"/>
          <p:cNvSpPr>
            <a:spLocks noGrp="1"/>
          </p:cNvSpPr>
          <p:nvPr>
            <p:ph type="ftr" sz="quarter" idx="11"/>
          </p:nvPr>
        </p:nvSpPr>
        <p:spPr>
          <a:noFill/>
        </p:spPr>
        <p:txBody>
          <a:bodyPr/>
          <a:lstStyle>
            <a:lvl1pPr>
              <a:defRPr>
                <a:solidFill>
                  <a:schemeClr val="bg1"/>
                </a:solidFill>
                <a:latin typeface="Arial" charset="0"/>
              </a:defRPr>
            </a:lvl1pPr>
            <a:lvl2pPr>
              <a:defRPr sz="1600">
                <a:solidFill>
                  <a:schemeClr val="bg1"/>
                </a:solidFill>
                <a:latin typeface="Arial" charset="0"/>
              </a:defRPr>
            </a:lvl2pPr>
            <a:lvl3pPr>
              <a:defRPr sz="1400">
                <a:solidFill>
                  <a:schemeClr val="bg1"/>
                </a:solidFill>
                <a:latin typeface="Arial" charset="0"/>
              </a:defRPr>
            </a:lvl3pPr>
            <a:lvl4pPr>
              <a:defRPr sz="1200">
                <a:solidFill>
                  <a:schemeClr val="bg1"/>
                </a:solidFill>
                <a:latin typeface="Arial" charset="0"/>
              </a:defRPr>
            </a:lvl4pPr>
            <a:lvl5pPr>
              <a:defRPr sz="1000">
                <a:solidFill>
                  <a:schemeClr val="bg1"/>
                </a:solidFill>
                <a:latin typeface="Arial" charset="0"/>
              </a:defRPr>
            </a:lvl5pPr>
            <a:lvl6pPr eaLnBrk="0" hangingPunct="0">
              <a:defRPr sz="1000">
                <a:solidFill>
                  <a:schemeClr val="bg1"/>
                </a:solidFill>
                <a:latin typeface="Arial" charset="0"/>
              </a:defRPr>
            </a:lvl6pPr>
            <a:lvl7pPr eaLnBrk="0" hangingPunct="0">
              <a:defRPr sz="1000">
                <a:solidFill>
                  <a:schemeClr val="bg1"/>
                </a:solidFill>
                <a:latin typeface="Arial" charset="0"/>
              </a:defRPr>
            </a:lvl7pPr>
            <a:lvl8pPr eaLnBrk="0" hangingPunct="0">
              <a:defRPr sz="1000">
                <a:solidFill>
                  <a:schemeClr val="bg1"/>
                </a:solidFill>
                <a:latin typeface="Arial" charset="0"/>
              </a:defRPr>
            </a:lvl8pPr>
            <a:lvl9pPr eaLnBrk="0" hangingPunct="0">
              <a:defRPr sz="1000">
                <a:solidFill>
                  <a:schemeClr val="bg1"/>
                </a:solidFill>
                <a:latin typeface="Arial" charset="0"/>
              </a:defRPr>
            </a:lvl9pPr>
          </a:lstStyle>
          <a:p>
            <a:r>
              <a:rPr lang="en-GB" altLang="en-US" smtClean="0">
                <a:solidFill>
                  <a:srgbClr val="FFFFFF"/>
                </a:solidFill>
              </a:rPr>
              <a:t>American Chemical Society</a:t>
            </a:r>
          </a:p>
        </p:txBody>
      </p:sp>
    </p:spTree>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GB" altLang="en-US" smtClean="0"/>
              <a:t>ACS Network: </a:t>
            </a:r>
            <a:br>
              <a:rPr lang="en-GB" altLang="en-US" smtClean="0"/>
            </a:br>
            <a:r>
              <a:rPr lang="en-GB" altLang="en-US" smtClean="0"/>
              <a:t>Volunteer Support &amp; Engagement</a:t>
            </a:r>
            <a:endParaRPr lang="en-US" altLang="en-US" smtClean="0"/>
          </a:p>
        </p:txBody>
      </p:sp>
      <p:sp>
        <p:nvSpPr>
          <p:cNvPr id="35844" name="Content Placeholder 2"/>
          <p:cNvSpPr>
            <a:spLocks noGrp="1"/>
          </p:cNvSpPr>
          <p:nvPr>
            <p:ph idx="1"/>
          </p:nvPr>
        </p:nvSpPr>
        <p:spPr>
          <a:xfrm>
            <a:off x="827088" y="1484312"/>
            <a:ext cx="8066087" cy="4680991"/>
          </a:xfrm>
        </p:spPr>
        <p:txBody>
          <a:bodyPr/>
          <a:lstStyle/>
          <a:p>
            <a:pPr eaLnBrk="1" hangingPunct="1"/>
            <a:r>
              <a:rPr lang="en-US" altLang="en-US" sz="2000" dirty="0" smtClean="0">
                <a:hlinkClick r:id="rId3"/>
              </a:rPr>
              <a:t>https://communities.acs.org/groups/vse</a:t>
            </a:r>
            <a:endParaRPr lang="en-US" altLang="en-US" sz="2000" dirty="0" smtClean="0"/>
          </a:p>
          <a:p>
            <a:pPr eaLnBrk="1" hangingPunct="1"/>
            <a:r>
              <a:rPr lang="en-US" altLang="en-US" sz="2000" dirty="0"/>
              <a:t>An open group where pertinent information for dedicated ACS members can be found, </a:t>
            </a:r>
            <a:r>
              <a:rPr lang="en-US" altLang="en-US" sz="2000" dirty="0" smtClean="0"/>
              <a:t>posted, </a:t>
            </a:r>
            <a:r>
              <a:rPr lang="en-US" altLang="en-US" sz="2000" dirty="0"/>
              <a:t>and shared. </a:t>
            </a:r>
            <a:endParaRPr lang="en-US" altLang="en-US" sz="2000" b="1" dirty="0" smtClean="0"/>
          </a:p>
          <a:p>
            <a:pPr eaLnBrk="1" hangingPunct="1"/>
            <a:endParaRPr lang="en-US" altLang="en-US" dirty="0" smtClean="0"/>
          </a:p>
        </p:txBody>
      </p:sp>
      <p:sp>
        <p:nvSpPr>
          <p:cNvPr id="35845"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35846"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9BB7F570-3479-4848-824F-1060A7AE64A0}" type="slidenum">
              <a:rPr lang="en-GB" altLang="en-US" smtClean="0"/>
              <a:pPr/>
              <a:t>24</a:t>
            </a:fld>
            <a:endParaRPr lang="en-GB" altLang="en-US" smtClean="0"/>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4125" y="2852936"/>
            <a:ext cx="6195751" cy="3183334"/>
          </a:xfrm>
          <a:prstGeom prst="rect">
            <a:avLst/>
          </a:prstGeom>
          <a:noFill/>
          <a:ln w="9525">
            <a:solidFill>
              <a:srgbClr val="0039A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Actively Engaged Local Sections</a:t>
            </a:r>
          </a:p>
        </p:txBody>
      </p:sp>
      <p:sp>
        <p:nvSpPr>
          <p:cNvPr id="33795"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solidFill>
                  <a:srgbClr val="0054A6"/>
                </a:solidFill>
              </a:rPr>
              <a:t>American Chemical Society</a:t>
            </a:r>
          </a:p>
        </p:txBody>
      </p:sp>
      <p:sp>
        <p:nvSpPr>
          <p:cNvPr id="33796"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92741BFE-6A55-4725-A12D-7E5F419B01E1}" type="slidenum">
              <a:rPr lang="en-GB" altLang="en-US" smtClean="0">
                <a:solidFill>
                  <a:srgbClr val="0054A6"/>
                </a:solidFill>
              </a:rPr>
              <a:pPr/>
              <a:t>25</a:t>
            </a:fld>
            <a:endParaRPr lang="en-GB" altLang="en-US" smtClean="0">
              <a:solidFill>
                <a:srgbClr val="0054A6"/>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2184" y="2239617"/>
            <a:ext cx="6199632" cy="3997695"/>
          </a:xfrm>
          <a:prstGeom prst="rect">
            <a:avLst/>
          </a:prstGeom>
          <a:noFill/>
          <a:ln w="9525">
            <a:solidFill>
              <a:srgbClr val="0039A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a:spLocks noGrp="1"/>
          </p:cNvSpPr>
          <p:nvPr>
            <p:ph idx="1"/>
          </p:nvPr>
        </p:nvSpPr>
        <p:spPr>
          <a:xfrm>
            <a:off x="827088" y="1484312"/>
            <a:ext cx="8066087" cy="4680991"/>
          </a:xfrm>
        </p:spPr>
        <p:txBody>
          <a:bodyPr/>
          <a:lstStyle/>
          <a:p>
            <a:pPr eaLnBrk="1" hangingPunct="1"/>
            <a:r>
              <a:rPr lang="en-US" altLang="en-US" sz="2000" dirty="0" smtClean="0"/>
              <a:t>Section members can create public places to advertise upcoming meetings and events.</a:t>
            </a:r>
          </a:p>
        </p:txBody>
      </p:sp>
    </p:spTree>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p:txBody>
          <a:bodyPr/>
          <a:lstStyle/>
          <a:p>
            <a:r>
              <a:rPr lang="en-US" altLang="en-US" smtClean="0"/>
              <a:t>Actively Engaged Local Sections</a:t>
            </a:r>
          </a:p>
        </p:txBody>
      </p:sp>
      <p:sp>
        <p:nvSpPr>
          <p:cNvPr id="34820"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solidFill>
                  <a:srgbClr val="0054A6"/>
                </a:solidFill>
              </a:rPr>
              <a:t>American Chemical Society</a:t>
            </a:r>
          </a:p>
        </p:txBody>
      </p:sp>
      <p:sp>
        <p:nvSpPr>
          <p:cNvPr id="34821"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575819BD-27B8-4AC9-8EA2-5FF2D2C2BDAA}" type="slidenum">
              <a:rPr lang="en-GB" altLang="en-US" smtClean="0">
                <a:solidFill>
                  <a:srgbClr val="0054A6"/>
                </a:solidFill>
              </a:rPr>
              <a:pPr/>
              <a:t>26</a:t>
            </a:fld>
            <a:endParaRPr lang="en-GB" altLang="en-US" smtClean="0">
              <a:solidFill>
                <a:srgbClr val="0054A6"/>
              </a:solidFill>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2184" y="2056408"/>
            <a:ext cx="6199632" cy="1801068"/>
          </a:xfrm>
          <a:prstGeom prst="rect">
            <a:avLst/>
          </a:prstGeom>
          <a:noFill/>
          <a:ln w="9525">
            <a:solidFill>
              <a:srgbClr val="0039A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a:spLocks noGrp="1"/>
          </p:cNvSpPr>
          <p:nvPr>
            <p:ph idx="1"/>
          </p:nvPr>
        </p:nvSpPr>
        <p:spPr>
          <a:xfrm>
            <a:off x="827088" y="1484312"/>
            <a:ext cx="8066087" cy="4680991"/>
          </a:xfrm>
        </p:spPr>
        <p:txBody>
          <a:bodyPr/>
          <a:lstStyle/>
          <a:p>
            <a:pPr eaLnBrk="1" hangingPunct="1"/>
            <a:r>
              <a:rPr lang="en-US" altLang="en-US" sz="2000" dirty="0" smtClean="0"/>
              <a:t>Section members can create private groups to collaborate on work.</a:t>
            </a:r>
          </a:p>
        </p:txBody>
      </p:sp>
    </p:spTree>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36867"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4DEA63B2-39A6-4EDC-9C77-8D5462625796}" type="slidenum">
              <a:rPr lang="en-GB" altLang="en-US" smtClean="0"/>
              <a:pPr/>
              <a:t>27</a:t>
            </a:fld>
            <a:endParaRPr lang="en-GB" altLang="en-US" smtClean="0"/>
          </a:p>
        </p:txBody>
      </p:sp>
      <p:pic>
        <p:nvPicPr>
          <p:cNvPr id="6" name="Picture 2" descr="C:\Users\kzs99\AppData\Local\Microsoft\Windows\Temporary Internet Files\Content.IE5\7I64T67C\MC900431560[1].png"/>
          <p:cNvPicPr>
            <a:picLocks noGrp="1" noChangeAspect="1" noChangeArrowheads="1"/>
          </p:cNvPicPr>
          <p:nvPr>
            <p:ph idx="1"/>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2760663" y="1484313"/>
            <a:ext cx="3622675" cy="3622675"/>
          </a:xfrm>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n-GB" altLang="en-US" smtClean="0"/>
              <a:t>How to Contact</a:t>
            </a:r>
            <a:endParaRPr lang="en-US" altLang="en-US" smtClean="0"/>
          </a:p>
        </p:txBody>
      </p:sp>
      <p:sp>
        <p:nvSpPr>
          <p:cNvPr id="37891" name="Content Placeholder 2"/>
          <p:cNvSpPr>
            <a:spLocks noGrp="1"/>
          </p:cNvSpPr>
          <p:nvPr>
            <p:ph idx="1"/>
          </p:nvPr>
        </p:nvSpPr>
        <p:spPr/>
        <p:txBody>
          <a:bodyPr/>
          <a:lstStyle/>
          <a:p>
            <a:pPr eaLnBrk="1" hangingPunct="1"/>
            <a:r>
              <a:rPr lang="en-US" altLang="en-US" dirty="0" smtClean="0"/>
              <a:t>Online web-hosting solution:</a:t>
            </a:r>
            <a:br>
              <a:rPr lang="en-US" altLang="en-US" dirty="0" smtClean="0"/>
            </a:br>
            <a:r>
              <a:rPr lang="en-US" altLang="en-US" dirty="0" smtClean="0">
                <a:hlinkClick r:id="rId3"/>
              </a:rPr>
              <a:t>webhosting@acs.org</a:t>
            </a:r>
            <a:endParaRPr lang="en-US" altLang="en-US" dirty="0" smtClean="0"/>
          </a:p>
          <a:p>
            <a:pPr eaLnBrk="1" hangingPunct="1"/>
            <a:r>
              <a:rPr lang="en-US" altLang="en-US" dirty="0" smtClean="0"/>
              <a:t>Email Management Service (EMS):</a:t>
            </a:r>
            <a:br>
              <a:rPr lang="en-US" altLang="en-US" dirty="0" smtClean="0"/>
            </a:br>
            <a:r>
              <a:rPr lang="en-US" altLang="en-US" dirty="0" smtClean="0">
                <a:hlinkClick r:id="rId4"/>
              </a:rPr>
              <a:t>ems@acs.org</a:t>
            </a:r>
            <a:endParaRPr lang="en-US" altLang="en-US" dirty="0" smtClean="0"/>
          </a:p>
          <a:p>
            <a:pPr eaLnBrk="1" hangingPunct="1"/>
            <a:r>
              <a:rPr lang="en-US" altLang="en-US" dirty="0" smtClean="0"/>
              <a:t>ACS Network:</a:t>
            </a:r>
            <a:br>
              <a:rPr lang="en-US" altLang="en-US" dirty="0" smtClean="0"/>
            </a:br>
            <a:r>
              <a:rPr lang="en-US" altLang="en-US" dirty="0" smtClean="0">
                <a:hlinkClick r:id="rId5"/>
              </a:rPr>
              <a:t>acsnetworkfeedback@acs.org</a:t>
            </a:r>
            <a:r>
              <a:rPr lang="en-US" altLang="en-US" dirty="0" smtClean="0"/>
              <a:t> </a:t>
            </a:r>
          </a:p>
          <a:p>
            <a:pPr eaLnBrk="1" hangingPunct="1"/>
            <a:r>
              <a:rPr lang="en-US" altLang="en-US" dirty="0" smtClean="0"/>
              <a:t>Angela Morris, Senior Membership Associate		               Local Section &amp; International Chapter Support	        </a:t>
            </a:r>
            <a:r>
              <a:rPr lang="en-US" altLang="en-US" dirty="0" smtClean="0">
                <a:hlinkClick r:id="rId6"/>
              </a:rPr>
              <a:t>a_morris@acs.org</a:t>
            </a:r>
            <a:r>
              <a:rPr lang="en-US" altLang="en-US" dirty="0" smtClean="0"/>
              <a:t/>
            </a:r>
            <a:br>
              <a:rPr lang="en-US" altLang="en-US" dirty="0" smtClean="0"/>
            </a:br>
            <a:endParaRPr lang="en-US" altLang="en-US" dirty="0" smtClean="0"/>
          </a:p>
        </p:txBody>
      </p:sp>
      <p:sp>
        <p:nvSpPr>
          <p:cNvPr id="37892" name="Footer Placeholder 3"/>
          <p:cNvSpPr>
            <a:spLocks noGrp="1"/>
          </p:cNvSpPr>
          <p:nvPr>
            <p:ph type="ftr" sz="quarter" idx="10"/>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r>
              <a:rPr lang="en-GB" altLang="en-US" smtClean="0"/>
              <a:t>American Chemical Society</a:t>
            </a:r>
          </a:p>
        </p:txBody>
      </p:sp>
      <p:sp>
        <p:nvSpPr>
          <p:cNvPr id="37893" name="Slide Number Placeholder 4"/>
          <p:cNvSpPr>
            <a:spLocks noGrp="1"/>
          </p:cNvSpPr>
          <p:nvPr>
            <p:ph type="sldNum" sz="quarter" idx="11"/>
          </p:nvPr>
        </p:nvSpPr>
        <p:spPr>
          <a:noFill/>
        </p:spPr>
        <p:txBody>
          <a:bodyPr/>
          <a:lstStyle>
            <a:lvl1pPr>
              <a:defRPr>
                <a:solidFill>
                  <a:srgbClr val="0039A6"/>
                </a:solidFill>
                <a:latin typeface="Arial" charset="0"/>
              </a:defRPr>
            </a:lvl1pPr>
            <a:lvl2pPr>
              <a:defRPr sz="1600">
                <a:solidFill>
                  <a:srgbClr val="0039A6"/>
                </a:solidFill>
                <a:latin typeface="Arial" charset="0"/>
              </a:defRPr>
            </a:lvl2pPr>
            <a:lvl3pPr>
              <a:defRPr sz="1400">
                <a:solidFill>
                  <a:srgbClr val="0039A6"/>
                </a:solidFill>
                <a:latin typeface="Arial" charset="0"/>
              </a:defRPr>
            </a:lvl3pPr>
            <a:lvl4pPr>
              <a:defRPr sz="1200">
                <a:solidFill>
                  <a:srgbClr val="0039A6"/>
                </a:solidFill>
                <a:latin typeface="Arial" charset="0"/>
              </a:defRPr>
            </a:lvl4pPr>
            <a:lvl5pPr>
              <a:defRPr sz="1000">
                <a:solidFill>
                  <a:srgbClr val="0039A6"/>
                </a:solidFill>
                <a:latin typeface="Arial" charset="0"/>
              </a:defRPr>
            </a:lvl5pPr>
            <a:lvl6pPr eaLnBrk="0" hangingPunct="0">
              <a:defRPr sz="1000">
                <a:solidFill>
                  <a:srgbClr val="0039A6"/>
                </a:solidFill>
                <a:latin typeface="Arial" charset="0"/>
              </a:defRPr>
            </a:lvl6pPr>
            <a:lvl7pPr eaLnBrk="0" hangingPunct="0">
              <a:defRPr sz="1000">
                <a:solidFill>
                  <a:srgbClr val="0039A6"/>
                </a:solidFill>
                <a:latin typeface="Arial" charset="0"/>
              </a:defRPr>
            </a:lvl7pPr>
            <a:lvl8pPr eaLnBrk="0" hangingPunct="0">
              <a:defRPr sz="1000">
                <a:solidFill>
                  <a:srgbClr val="0039A6"/>
                </a:solidFill>
                <a:latin typeface="Arial" charset="0"/>
              </a:defRPr>
            </a:lvl8pPr>
            <a:lvl9pPr eaLnBrk="0" hangingPunct="0">
              <a:defRPr sz="1000">
                <a:solidFill>
                  <a:srgbClr val="0039A6"/>
                </a:solidFill>
                <a:latin typeface="Arial" charset="0"/>
              </a:defRPr>
            </a:lvl9pPr>
          </a:lstStyle>
          <a:p>
            <a:fld id="{6718D491-FB48-4821-8BEF-C32826098AD3}" type="slidenum">
              <a:rPr lang="en-GB" altLang="en-US" smtClean="0"/>
              <a:pPr/>
              <a:t>28</a:t>
            </a:fld>
            <a:endParaRPr lang="en-GB" altLang="en-US" smtClean="0"/>
          </a:p>
        </p:txBody>
      </p:sp>
    </p:spTree>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ChangeArrowheads="1"/>
          </p:cNvSpPr>
          <p:nvPr/>
        </p:nvSpPr>
        <p:spPr bwMode="auto">
          <a:xfrm flipV="1">
            <a:off x="0" y="1363663"/>
            <a:ext cx="9144000" cy="142875"/>
          </a:xfrm>
          <a:prstGeom prst="rect">
            <a:avLst/>
          </a:prstGeom>
          <a:solidFill>
            <a:srgbClr val="FFCE3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pic>
        <p:nvPicPr>
          <p:cNvPr id="38915" name="Picture 8" descr="C:\Program Files (x86)\Microsoft Office\MEDIA\CAGCAT10\j0292982.wmf"/>
          <p:cNvPicPr>
            <a:picLocks noChangeAspect="1" noChangeArrowheads="1"/>
          </p:cNvPicPr>
          <p:nvPr/>
        </p:nvPicPr>
        <p:blipFill>
          <a:blip r:embed="rId3" cstate="print">
            <a:lum bright="-48000" contrast="40000"/>
            <a:extLst>
              <a:ext uri="{28A0092B-C50C-407E-A947-70E740481C1C}">
                <a14:useLocalDpi xmlns:a14="http://schemas.microsoft.com/office/drawing/2010/main" val="0"/>
              </a:ext>
            </a:extLst>
          </a:blip>
          <a:srcRect/>
          <a:stretch>
            <a:fillRect/>
          </a:stretch>
        </p:blipFill>
        <p:spPr bwMode="auto">
          <a:xfrm>
            <a:off x="2419350" y="2060575"/>
            <a:ext cx="43053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rot="20442220">
            <a:off x="3575265" y="2667016"/>
            <a:ext cx="2223686" cy="1754326"/>
          </a:xfrm>
          <a:prstGeom prst="rect">
            <a:avLst/>
          </a:prstGeom>
          <a:noFill/>
        </p:spPr>
        <p:txBody>
          <a:bodyPr wrap="none">
            <a:spAutoFit/>
          </a:bodyPr>
          <a:lstStyle/>
          <a:p>
            <a:pPr algn="ctr">
              <a:defRPr/>
            </a:pPr>
            <a:r>
              <a:rPr lang="en-US" sz="5400" b="1" dirty="0">
                <a:ln w="19050">
                  <a:solidFill>
                    <a:srgbClr val="FFCE34"/>
                  </a:solidFill>
                  <a:prstDash val="solid"/>
                </a:ln>
                <a:solidFill>
                  <a:srgbClr val="FFCE34"/>
                </a:solidFill>
                <a:effectLst>
                  <a:outerShdw blurRad="50000" dist="50800" dir="7500000" algn="tl">
                    <a:srgbClr val="000000">
                      <a:shade val="5000"/>
                      <a:alpha val="35000"/>
                    </a:srgbClr>
                  </a:outerShdw>
                </a:effectLst>
              </a:rPr>
              <a:t>Thank</a:t>
            </a:r>
          </a:p>
          <a:p>
            <a:pPr algn="ctr">
              <a:defRPr/>
            </a:pPr>
            <a:r>
              <a:rPr lang="en-US" sz="5400" b="1" dirty="0">
                <a:ln w="19050">
                  <a:solidFill>
                    <a:srgbClr val="FFCE34"/>
                  </a:solidFill>
                  <a:prstDash val="solid"/>
                </a:ln>
                <a:solidFill>
                  <a:srgbClr val="FFCE34"/>
                </a:solidFill>
                <a:effectLst>
                  <a:outerShdw blurRad="50000" dist="50800" dir="7500000" algn="tl">
                    <a:srgbClr val="000000">
                      <a:shade val="5000"/>
                      <a:alpha val="35000"/>
                    </a:srgbClr>
                  </a:outerShdw>
                </a:effectLst>
              </a:rPr>
              <a:t>You!</a:t>
            </a:r>
          </a:p>
        </p:txBody>
      </p:sp>
      <p:sp>
        <p:nvSpPr>
          <p:cNvPr id="38917" name="AutoShape 9"/>
          <p:cNvSpPr>
            <a:spLocks noChangeAspect="1" noChangeArrowheads="1"/>
          </p:cNvSpPr>
          <p:nvPr/>
        </p:nvSpPr>
        <p:spPr bwMode="auto">
          <a:xfrm>
            <a:off x="2419350" y="2060575"/>
            <a:ext cx="43053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CS Document" ma:contentTypeID="0x010100EE5400EAE5C348F69CFB42058F1CAEDD006125EDC9C7B3984DA62393999F5DDE3E" ma:contentTypeVersion="2" ma:contentTypeDescription="Create a new ACS Document" ma:contentTypeScope="" ma:versionID="8cda4b72f92b1e0e9be5abcecf9a516e">
  <xsd:schema xmlns:xsd="http://www.w3.org/2001/XMLSchema" xmlns:xs="http://www.w3.org/2001/XMLSchema" xmlns:p="http://schemas.microsoft.com/office/2006/metadata/properties" xmlns:ns1="http://schemas.microsoft.com/sharepoint/v3" xmlns:ns3="ef37f7cd-4fdd-4405-b3bb-57afa5a5ba05" targetNamespace="http://schemas.microsoft.com/office/2006/metadata/properties" ma:root="true" ma:fieldsID="aec0b31af815fe7a628c409ab48c9e1b" ns1:_="" ns3:_="">
    <xsd:import namespace="http://schemas.microsoft.com/sharepoint/v3"/>
    <xsd:import namespace="ef37f7cd-4fdd-4405-b3bb-57afa5a5ba05"/>
    <xsd:element name="properties">
      <xsd:complexType>
        <xsd:sequence>
          <xsd:element name="documentManagement">
            <xsd:complexType>
              <xsd:all>
                <xsd:element ref="ns1:PublishingStartDate" minOccurs="0"/>
                <xsd:element ref="ns1:PublishingExpirationDate" minOccurs="0"/>
                <xsd:element ref="ns1:Body" minOccurs="0"/>
                <xsd:element ref="ns3:ACSFormType"/>
                <xsd:element ref="ns3:ACSFormCategory"/>
                <xsd:element ref="ns3:ACSDepartment" minOccurs="0"/>
                <xsd:element ref="ns3:ACSDivision"/>
                <xsd:element ref="ns3:ACSOffice" minOccurs="0"/>
                <xsd:element ref="ns3:ACSReviewPeriod"/>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hidden="true" ma:internalName="PublishingStartDate">
      <xsd:simpleType>
        <xsd:restriction base="dms:Unknown"/>
      </xsd:simpleType>
    </xsd:element>
    <xsd:element name="PublishingExpirationDate" ma:index="9" nillable="true" ma:displayName="Scheduling End Date" ma:hidden="true" ma:internalName="PublishingExpirationDate">
      <xsd:simpleType>
        <xsd:restriction base="dms:Unknown"/>
      </xsd:simpleType>
    </xsd:element>
    <xsd:element name="Body" ma:index="10" nillable="true" ma:displayName="Body" ma:internalName="Body">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f37f7cd-4fdd-4405-b3bb-57afa5a5ba05" elementFormDefault="qualified">
    <xsd:import namespace="http://schemas.microsoft.com/office/2006/documentManagement/types"/>
    <xsd:import namespace="http://schemas.microsoft.com/office/infopath/2007/PartnerControls"/>
    <xsd:element name="ACSFormType" ma:index="12" ma:displayName="Form Type" ma:list="{8d172959-6fa4-42f6-871f-54dbdfd4aceb}" ma:internalName="ACSFormType" ma:readOnly="false" ma:showField="Title" ma:web="850cea4c-d0fb-4487-b51d-ee8ee284c70f">
      <xsd:simpleType>
        <xsd:restriction base="dms:Lookup"/>
      </xsd:simpleType>
    </xsd:element>
    <xsd:element name="ACSFormCategory" ma:index="13" ma:displayName="Form Category" ma:list="{44420682-dfcc-4f36-b99f-708f6f303a95}" ma:internalName="ACSFormCategory" ma:readOnly="false" ma:showField="Title" ma:web="850cea4c-d0fb-4487-b51d-ee8ee284c70f">
      <xsd:simpleType>
        <xsd:restriction base="dms:Lookup"/>
      </xsd:simpleType>
    </xsd:element>
    <xsd:element name="ACSDepartment" ma:index="14" nillable="true" ma:displayName="Department" ma:list="{46a90cc6-c686-42ce-9904-98664a5608f5}" ma:internalName="ACSDepartment" ma:readOnly="false" ma:showField="Title" ma:web="850cea4c-d0fb-4487-b51d-ee8ee284c70f">
      <xsd:simpleType>
        <xsd:restriction base="dms:Lookup"/>
      </xsd:simpleType>
    </xsd:element>
    <xsd:element name="ACSDivision" ma:index="15" ma:displayName="Division" ma:list="{1646f739-82ef-4b95-9990-978559a0f834}" ma:internalName="ACSDivision" ma:readOnly="false" ma:showField="Title" ma:web="850cea4c-d0fb-4487-b51d-ee8ee284c70f">
      <xsd:simpleType>
        <xsd:restriction base="dms:Lookup"/>
      </xsd:simpleType>
    </xsd:element>
    <xsd:element name="ACSOffice" ma:index="16" nillable="true" ma:displayName="Office" ma:format="Dropdown" ma:internalName="ACSOffice" ma:readOnly="false">
      <xsd:simpleType>
        <xsd:restriction base="dms:Choice">
          <xsd:enumeration value="Accounts Payable"/>
          <xsd:enumeration value="Administration"/>
          <xsd:enumeration value="Benefits"/>
          <xsd:enumeration value="Budgets &amp; Analysis"/>
          <xsd:enumeration value="Copy Center"/>
          <xsd:enumeration value="Conferencing"/>
          <xsd:enumeration value="Contract Administration"/>
          <xsd:enumeration value="Finance"/>
          <xsd:enumeration value="General Accounting"/>
          <xsd:enumeration value="Human Resources"/>
          <xsd:enumeration value="National Meetings"/>
          <xsd:enumeration value="Payroll"/>
          <xsd:enumeration value="Purchasing"/>
          <xsd:enumeration value="Service Center"/>
          <xsd:enumeration value="Taxes"/>
        </xsd:restriction>
      </xsd:simpleType>
    </xsd:element>
    <xsd:element name="ACSReviewPeriod" ma:index="17" ma:displayName="Review Period" ma:default="6 months" ma:format="Dropdown" ma:internalName="ACSReviewPeriod" ma:readOnly="false">
      <xsd:simpleType>
        <xsd:restriction base="dms:Choice">
          <xsd:enumeration value="6 months"/>
          <xsd:enumeration value="12 months"/>
          <xsd:enumeration value="18 month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1"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ACSFormType xmlns="ef37f7cd-4fdd-4405-b3bb-57afa5a5ba05">1</ACSFormType>
    <ACSDivision xmlns="ef37f7cd-4fdd-4405-b3bb-57afa5a5ba05">7</ACSDivision>
    <ACSFormCategory xmlns="ef37f7cd-4fdd-4405-b3bb-57afa5a5ba05">1</ACSFormCategory>
    <ACSDepartment xmlns="ef37f7cd-4fdd-4405-b3bb-57afa5a5ba05">20</ACSDepartment>
    <Body xmlns="http://schemas.microsoft.com/sharepoint/v3" xsi:nil="true"/>
    <ACSOffice xmlns="ef37f7cd-4fdd-4405-b3bb-57afa5a5ba05" xsi:nil="true"/>
    <ACSReviewPeriod xmlns="ef37f7cd-4fdd-4405-b3bb-57afa5a5ba05">6 months</ACSReviewPeriod>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550E5B51-D433-4D31-A62C-BCF267C73A5D}">
  <ds:schemaRefs>
    <ds:schemaRef ds:uri="http://schemas.microsoft.com/office/2006/metadata/longProperties"/>
  </ds:schemaRefs>
</ds:datastoreItem>
</file>

<file path=customXml/itemProps2.xml><?xml version="1.0" encoding="utf-8"?>
<ds:datastoreItem xmlns:ds="http://schemas.openxmlformats.org/officeDocument/2006/customXml" ds:itemID="{BF479487-AE33-4B38-A109-A5FCC6AF575F}">
  <ds:schemaRefs>
    <ds:schemaRef ds:uri="http://schemas.microsoft.com/sharepoint/v3/contenttype/forms"/>
  </ds:schemaRefs>
</ds:datastoreItem>
</file>

<file path=customXml/itemProps3.xml><?xml version="1.0" encoding="utf-8"?>
<ds:datastoreItem xmlns:ds="http://schemas.openxmlformats.org/officeDocument/2006/customXml" ds:itemID="{F81AE0C8-6F69-4B28-BAB0-B94991EB8A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f37f7cd-4fdd-4405-b3bb-57afa5a5ba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5FF67F8-5FFE-4149-81D9-F2A8C8636126}">
  <ds:schemaRefs>
    <ds:schemaRef ds:uri="http://purl.org/dc/terms/"/>
    <ds:schemaRef ds:uri="http://schemas.microsoft.com/sharepoint/v3"/>
    <ds:schemaRef ds:uri="ef37f7cd-4fdd-4405-b3bb-57afa5a5ba05"/>
    <ds:schemaRef ds:uri="http://www.w3.org/XML/1998/namespace"/>
    <ds:schemaRef ds:uri="http://schemas.microsoft.com/office/2006/documentManagement/types"/>
    <ds:schemaRef ds:uri="http://schemas.openxmlformats.org/package/2006/metadata/core-properties"/>
    <ds:schemaRef ds:uri="http://purl.org/dc/dcmitype/"/>
    <ds:schemaRef ds:uri="http://purl.org/dc/elements/1.1/"/>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5178</TotalTime>
  <Words>1437</Words>
  <Application>Microsoft Office PowerPoint</Application>
  <PresentationFormat>On-screen Show (4:3)</PresentationFormat>
  <Paragraphs>221</Paragraphs>
  <Slides>29</Slides>
  <Notes>28</Notes>
  <HiddenSlides>0</HiddenSlides>
  <MMClips>0</MMClips>
  <ScaleCrop>false</ScaleCrop>
  <HeadingPairs>
    <vt:vector size="6" baseType="variant">
      <vt:variant>
        <vt:lpstr>Theme</vt:lpstr>
      </vt:variant>
      <vt:variant>
        <vt:i4>5</vt:i4>
      </vt:variant>
      <vt:variant>
        <vt:lpstr>Embedded OLE Servers</vt:lpstr>
      </vt:variant>
      <vt:variant>
        <vt:i4>1</vt:i4>
      </vt:variant>
      <vt:variant>
        <vt:lpstr>Slide Titles</vt:lpstr>
      </vt:variant>
      <vt:variant>
        <vt:i4>29</vt:i4>
      </vt:variant>
    </vt:vector>
  </HeadingPairs>
  <TitlesOfParts>
    <vt:vector size="35" baseType="lpstr">
      <vt:lpstr>Default Design</vt:lpstr>
      <vt:lpstr>Custom Design</vt:lpstr>
      <vt:lpstr>1_Custom Design</vt:lpstr>
      <vt:lpstr>2_Custom Design</vt:lpstr>
      <vt:lpstr>3_Custom Design</vt:lpstr>
      <vt:lpstr>Image</vt:lpstr>
      <vt:lpstr>Communicating with your Local Section Members</vt:lpstr>
      <vt:lpstr>LSAC Communications Subcommittee Overview</vt:lpstr>
      <vt:lpstr>What To Expect</vt:lpstr>
      <vt:lpstr>Available Online Communication Tools &amp; Services from ACS</vt:lpstr>
      <vt:lpstr>Online Web-Hosting Solution</vt:lpstr>
      <vt:lpstr>Online Web-Hosting Solution</vt:lpstr>
      <vt:lpstr>Online Web-Hosting Solution</vt:lpstr>
      <vt:lpstr>Online Web-Hosting Solution</vt:lpstr>
      <vt:lpstr>Online Web-Hosting Solution</vt:lpstr>
      <vt:lpstr>Communicating with your Members and the Public</vt:lpstr>
      <vt:lpstr>Communicating with your Members and the Public</vt:lpstr>
      <vt:lpstr>PowerPoint Presentation</vt:lpstr>
      <vt:lpstr>Communicating with your Members and the Public</vt:lpstr>
      <vt:lpstr>Communicating with your Members and the Public</vt:lpstr>
      <vt:lpstr>Email Service Providers</vt:lpstr>
      <vt:lpstr>Email Management Service </vt:lpstr>
      <vt:lpstr>PowerPoint Presentation</vt:lpstr>
      <vt:lpstr>PowerPoint Presentation</vt:lpstr>
      <vt:lpstr>PowerPoint Presentation</vt:lpstr>
      <vt:lpstr>Email Management Service </vt:lpstr>
      <vt:lpstr>Other Offered Services</vt:lpstr>
      <vt:lpstr>PowerPoint Presentation</vt:lpstr>
      <vt:lpstr> </vt:lpstr>
      <vt:lpstr>ACS Network:  Volunteer Support &amp; Engagement</vt:lpstr>
      <vt:lpstr>Actively Engaged Local Sections</vt:lpstr>
      <vt:lpstr>Actively Engaged Local Sections</vt:lpstr>
      <vt:lpstr>PowerPoint Presentation</vt:lpstr>
      <vt:lpstr>How to Contact</vt:lpstr>
      <vt:lpstr>PowerPoint Presentation</vt:lpstr>
    </vt:vector>
  </TitlesOfParts>
  <Company>Cicero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Ian Radcliffe</dc:creator>
  <cp:keywords>branding, template, presentation, PowerPoint</cp:keywords>
  <cp:lastModifiedBy>Angela Morris</cp:lastModifiedBy>
  <cp:revision>342</cp:revision>
  <cp:lastPrinted>2015-01-15T14:02:37Z</cp:lastPrinted>
  <dcterms:created xsi:type="dcterms:W3CDTF">2008-05-23T09:48:17Z</dcterms:created>
  <dcterms:modified xsi:type="dcterms:W3CDTF">2017-01-24T21:12:41Z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ACS Document</vt:lpwstr>
  </property>
</Properties>
</file>