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1" r:id="rId3"/>
    <p:sldMasterId id="2147483652" r:id="rId4"/>
  </p:sldMasterIdLst>
  <p:notesMasterIdLst>
    <p:notesMasterId r:id="rId7"/>
  </p:notesMasterIdLst>
  <p:sldIdLst>
    <p:sldId id="257" r:id="rId5"/>
    <p:sldId id="308" r:id="rId6"/>
  </p:sldIdLst>
  <p:sldSz cx="9144000" cy="6858000" type="screen4x3"/>
  <p:notesSz cx="6883400" cy="10033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>
          <p15:clr>
            <a:srgbClr val="A4A3A4"/>
          </p15:clr>
        </p15:guide>
        <p15:guide id="2" pos="20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FFCE34"/>
    <a:srgbClr val="00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358C03-E99F-4578-9402-5BDE434A9790}" v="619" dt="2019-04-04T15:09:56.0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0" d="100"/>
          <a:sy n="70" d="100"/>
        </p:scale>
        <p:origin x="1326" y="54"/>
      </p:cViewPr>
      <p:guideLst>
        <p:guide orient="horz" pos="754"/>
        <p:guide pos="206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ERTER,TIFFANY (A-United States,ex1)" userId="698970bb-843a-4a09-9613-448a23bb86f0" providerId="ADAL" clId="{C9358C03-E99F-4578-9402-5BDE434A9790}"/>
    <pc:docChg chg="custSel delSld modSld">
      <pc:chgData name="HOERTER,TIFFANY (A-United States,ex1)" userId="698970bb-843a-4a09-9613-448a23bb86f0" providerId="ADAL" clId="{C9358C03-E99F-4578-9402-5BDE434A9790}" dt="2019-04-04T15:09:56.060" v="618" actId="1076"/>
      <pc:docMkLst>
        <pc:docMk/>
      </pc:docMkLst>
      <pc:sldChg chg="modSp">
        <pc:chgData name="HOERTER,TIFFANY (A-United States,ex1)" userId="698970bb-843a-4a09-9613-448a23bb86f0" providerId="ADAL" clId="{C9358C03-E99F-4578-9402-5BDE434A9790}" dt="2019-04-04T15:01:04.989" v="1" actId="255"/>
        <pc:sldMkLst>
          <pc:docMk/>
          <pc:sldMk cId="0" sldId="257"/>
        </pc:sldMkLst>
        <pc:spChg chg="mod">
          <ac:chgData name="HOERTER,TIFFANY (A-United States,ex1)" userId="698970bb-843a-4a09-9613-448a23bb86f0" providerId="ADAL" clId="{C9358C03-E99F-4578-9402-5BDE434A9790}" dt="2019-04-04T15:01:04.989" v="1" actId="255"/>
          <ac:spMkLst>
            <pc:docMk/>
            <pc:sldMk cId="0" sldId="257"/>
            <ac:spMk id="6147" creationId="{7E43143B-3801-4E5C-90D2-9201C83034B7}"/>
          </ac:spMkLst>
        </pc:spChg>
      </pc:sldChg>
      <pc:sldChg chg="del">
        <pc:chgData name="HOERTER,TIFFANY (A-United States,ex1)" userId="698970bb-843a-4a09-9613-448a23bb86f0" providerId="ADAL" clId="{C9358C03-E99F-4578-9402-5BDE434A9790}" dt="2019-04-04T15:07:16.669" v="439" actId="2696"/>
        <pc:sldMkLst>
          <pc:docMk/>
          <pc:sldMk cId="0" sldId="296"/>
        </pc:sldMkLst>
      </pc:sldChg>
      <pc:sldChg chg="del">
        <pc:chgData name="HOERTER,TIFFANY (A-United States,ex1)" userId="698970bb-843a-4a09-9613-448a23bb86f0" providerId="ADAL" clId="{C9358C03-E99F-4578-9402-5BDE434A9790}" dt="2019-04-04T15:07:19.216" v="441" actId="2696"/>
        <pc:sldMkLst>
          <pc:docMk/>
          <pc:sldMk cId="0" sldId="302"/>
        </pc:sldMkLst>
      </pc:sldChg>
      <pc:sldChg chg="addSp delSp modSp">
        <pc:chgData name="HOERTER,TIFFANY (A-United States,ex1)" userId="698970bb-843a-4a09-9613-448a23bb86f0" providerId="ADAL" clId="{C9358C03-E99F-4578-9402-5BDE434A9790}" dt="2019-04-04T15:09:56.060" v="618" actId="1076"/>
        <pc:sldMkLst>
          <pc:docMk/>
          <pc:sldMk cId="0" sldId="308"/>
        </pc:sldMkLst>
        <pc:spChg chg="add del mod">
          <ac:chgData name="HOERTER,TIFFANY (A-United States,ex1)" userId="698970bb-843a-4a09-9613-448a23bb86f0" providerId="ADAL" clId="{C9358C03-E99F-4578-9402-5BDE434A9790}" dt="2019-04-04T15:01:30.523" v="21" actId="478"/>
          <ac:spMkLst>
            <pc:docMk/>
            <pc:sldMk cId="0" sldId="308"/>
            <ac:spMk id="3" creationId="{6999079E-21A8-4DAE-BB4D-3F3FF3314478}"/>
          </ac:spMkLst>
        </pc:spChg>
        <pc:spChg chg="del mod">
          <ac:chgData name="HOERTER,TIFFANY (A-United States,ex1)" userId="698970bb-843a-4a09-9613-448a23bb86f0" providerId="ADAL" clId="{C9358C03-E99F-4578-9402-5BDE434A9790}" dt="2019-04-04T15:01:28.322" v="20" actId="478"/>
          <ac:spMkLst>
            <pc:docMk/>
            <pc:sldMk cId="0" sldId="308"/>
            <ac:spMk id="7173" creationId="{4B7E622A-3293-4351-9D1B-3F4C148BB8F0}"/>
          </ac:spMkLst>
        </pc:spChg>
        <pc:spChg chg="del mod">
          <ac:chgData name="HOERTER,TIFFANY (A-United States,ex1)" userId="698970bb-843a-4a09-9613-448a23bb86f0" providerId="ADAL" clId="{C9358C03-E99F-4578-9402-5BDE434A9790}" dt="2019-04-04T15:01:21.260" v="12" actId="478"/>
          <ac:spMkLst>
            <pc:docMk/>
            <pc:sldMk cId="0" sldId="308"/>
            <ac:spMk id="12292" creationId="{CCAA17A7-EB23-4C47-BEA0-0E7DBCD0B860}"/>
          </ac:spMkLst>
        </pc:spChg>
        <pc:graphicFrameChg chg="add mod">
          <ac:chgData name="HOERTER,TIFFANY (A-United States,ex1)" userId="698970bb-843a-4a09-9613-448a23bb86f0" providerId="ADAL" clId="{C9358C03-E99F-4578-9402-5BDE434A9790}" dt="2019-04-04T15:09:56.060" v="618" actId="1076"/>
          <ac:graphicFrameMkLst>
            <pc:docMk/>
            <pc:sldMk cId="0" sldId="308"/>
            <ac:graphicFrameMk id="4" creationId="{6BF061AC-5E30-4B70-A950-62CB0FDBB469}"/>
          </ac:graphicFrameMkLst>
        </pc:graphicFrameChg>
      </pc:sldChg>
      <pc:sldChg chg="del">
        <pc:chgData name="HOERTER,TIFFANY (A-United States,ex1)" userId="698970bb-843a-4a09-9613-448a23bb86f0" providerId="ADAL" clId="{C9358C03-E99F-4578-9402-5BDE434A9790}" dt="2019-04-04T15:07:17.509" v="440" actId="2696"/>
        <pc:sldMkLst>
          <pc:docMk/>
          <pc:sldMk cId="0" sldId="30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17B48A-480D-4610-9B43-70FC67E8018C}" type="doc">
      <dgm:prSet loTypeId="urn:microsoft.com/office/officeart/2005/8/layout/chevron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B5F6BA9-680E-42FF-B546-714A509BF985}">
      <dgm:prSet phldrT="[Text]"/>
      <dgm:spPr/>
      <dgm:t>
        <a:bodyPr/>
        <a:lstStyle/>
        <a:p>
          <a:r>
            <a:rPr lang="en-US" dirty="0"/>
            <a:t>Purpose</a:t>
          </a:r>
        </a:p>
      </dgm:t>
    </dgm:pt>
    <dgm:pt modelId="{EAC32311-A16B-4226-96B7-2EC72F49F260}" type="parTrans" cxnId="{40CC3EB8-4F34-4D4E-9738-33EF6BA72738}">
      <dgm:prSet/>
      <dgm:spPr/>
      <dgm:t>
        <a:bodyPr/>
        <a:lstStyle/>
        <a:p>
          <a:endParaRPr lang="en-US"/>
        </a:p>
      </dgm:t>
    </dgm:pt>
    <dgm:pt modelId="{84D7B775-EA74-4E76-BB08-748AE9C5B9F5}" type="sibTrans" cxnId="{40CC3EB8-4F34-4D4E-9738-33EF6BA72738}">
      <dgm:prSet/>
      <dgm:spPr/>
      <dgm:t>
        <a:bodyPr/>
        <a:lstStyle/>
        <a:p>
          <a:endParaRPr lang="en-US"/>
        </a:p>
      </dgm:t>
    </dgm:pt>
    <dgm:pt modelId="{F8EE0BC9-8FD2-47F8-821C-DAE06EA4E205}">
      <dgm:prSet phldrT="[Text]"/>
      <dgm:spPr/>
      <dgm:t>
        <a:bodyPr/>
        <a:lstStyle/>
        <a:p>
          <a:pPr>
            <a:buFontTx/>
            <a:buNone/>
          </a:pPr>
          <a:r>
            <a:rPr lang="en-US" dirty="0"/>
            <a:t> Create highly effective professionals</a:t>
          </a:r>
        </a:p>
      </dgm:t>
    </dgm:pt>
    <dgm:pt modelId="{F50BADEE-E083-4C26-981F-E4C8B3670456}" type="parTrans" cxnId="{30DD2745-6C4F-49BC-8F60-C56EC2C324FD}">
      <dgm:prSet/>
      <dgm:spPr/>
      <dgm:t>
        <a:bodyPr/>
        <a:lstStyle/>
        <a:p>
          <a:endParaRPr lang="en-US"/>
        </a:p>
      </dgm:t>
    </dgm:pt>
    <dgm:pt modelId="{77E5A4E5-79BC-4BE8-9C8F-7716430A3A8B}" type="sibTrans" cxnId="{30DD2745-6C4F-49BC-8F60-C56EC2C324FD}">
      <dgm:prSet/>
      <dgm:spPr/>
      <dgm:t>
        <a:bodyPr/>
        <a:lstStyle/>
        <a:p>
          <a:endParaRPr lang="en-US"/>
        </a:p>
      </dgm:t>
    </dgm:pt>
    <dgm:pt modelId="{1CD35BE4-85E5-44E7-8239-D5E606EF156A}">
      <dgm:prSet phldrT="[Text]"/>
      <dgm:spPr/>
      <dgm:t>
        <a:bodyPr/>
        <a:lstStyle/>
        <a:p>
          <a:r>
            <a:rPr lang="en-US" dirty="0"/>
            <a:t>Product</a:t>
          </a:r>
        </a:p>
      </dgm:t>
    </dgm:pt>
    <dgm:pt modelId="{5FCD3892-71AA-4069-A9C9-F12221A5333B}" type="parTrans" cxnId="{360752A8-36D5-4BB3-A0A2-47E00E1EFC78}">
      <dgm:prSet/>
      <dgm:spPr/>
      <dgm:t>
        <a:bodyPr/>
        <a:lstStyle/>
        <a:p>
          <a:endParaRPr lang="en-US"/>
        </a:p>
      </dgm:t>
    </dgm:pt>
    <dgm:pt modelId="{9DCA31B3-07F2-4106-87FA-4E236067350B}" type="sibTrans" cxnId="{360752A8-36D5-4BB3-A0A2-47E00E1EFC78}">
      <dgm:prSet/>
      <dgm:spPr/>
      <dgm:t>
        <a:bodyPr/>
        <a:lstStyle/>
        <a:p>
          <a:endParaRPr lang="en-US"/>
        </a:p>
      </dgm:t>
    </dgm:pt>
    <dgm:pt modelId="{A34B798D-E290-4D11-B3F4-746A1E5D7E07}">
      <dgm:prSet phldrT="[Text]"/>
      <dgm:spPr/>
      <dgm:t>
        <a:bodyPr/>
        <a:lstStyle/>
        <a:p>
          <a:pPr>
            <a:buNone/>
          </a:pPr>
          <a:r>
            <a:rPr lang="en-US" dirty="0"/>
            <a:t>Highly effective professional</a:t>
          </a:r>
        </a:p>
      </dgm:t>
    </dgm:pt>
    <dgm:pt modelId="{2A15E71A-51CF-452E-BB93-2E91345FFA7B}" type="parTrans" cxnId="{B66463F6-40BF-4EEA-8276-6A85353C6E6F}">
      <dgm:prSet/>
      <dgm:spPr/>
      <dgm:t>
        <a:bodyPr/>
        <a:lstStyle/>
        <a:p>
          <a:endParaRPr lang="en-US"/>
        </a:p>
      </dgm:t>
    </dgm:pt>
    <dgm:pt modelId="{3B206A37-29E4-419D-B32F-FD3BD276203A}" type="sibTrans" cxnId="{B66463F6-40BF-4EEA-8276-6A85353C6E6F}">
      <dgm:prSet/>
      <dgm:spPr/>
      <dgm:t>
        <a:bodyPr/>
        <a:lstStyle/>
        <a:p>
          <a:endParaRPr lang="en-US"/>
        </a:p>
      </dgm:t>
    </dgm:pt>
    <dgm:pt modelId="{3A578680-8E1B-485B-A063-26EADE163183}">
      <dgm:prSet phldrT="[Text]"/>
      <dgm:spPr/>
      <dgm:t>
        <a:bodyPr/>
        <a:lstStyle/>
        <a:p>
          <a:r>
            <a:rPr lang="en-US" dirty="0"/>
            <a:t>Process</a:t>
          </a:r>
        </a:p>
      </dgm:t>
    </dgm:pt>
    <dgm:pt modelId="{AC85F4D5-5130-41CB-91C4-59C9FD74536F}" type="parTrans" cxnId="{2AFB8B10-72F5-4061-896E-13DEA63EF743}">
      <dgm:prSet/>
      <dgm:spPr/>
      <dgm:t>
        <a:bodyPr/>
        <a:lstStyle/>
        <a:p>
          <a:endParaRPr lang="en-US"/>
        </a:p>
      </dgm:t>
    </dgm:pt>
    <dgm:pt modelId="{729FBC28-EA55-479E-B196-58BF805A8C2C}" type="sibTrans" cxnId="{2AFB8B10-72F5-4061-896E-13DEA63EF743}">
      <dgm:prSet/>
      <dgm:spPr/>
      <dgm:t>
        <a:bodyPr/>
        <a:lstStyle/>
        <a:p>
          <a:endParaRPr lang="en-US"/>
        </a:p>
      </dgm:t>
    </dgm:pt>
    <dgm:pt modelId="{51B0F798-06B0-4260-9056-FB10272BAE99}">
      <dgm:prSet phldrT="[Text]"/>
      <dgm:spPr/>
      <dgm:t>
        <a:bodyPr/>
        <a:lstStyle/>
        <a:p>
          <a:pPr>
            <a:buNone/>
          </a:pPr>
          <a:r>
            <a:rPr lang="en-US" dirty="0"/>
            <a:t>Through individually customized utilization of the ACS leadership framework ACS members will select and engage in programs, products, and services, enabling them to become highly effective professionals</a:t>
          </a:r>
        </a:p>
      </dgm:t>
    </dgm:pt>
    <dgm:pt modelId="{9FF001F2-2016-423C-B927-24610550D729}" type="parTrans" cxnId="{98325918-D2CA-4FAB-B6A6-F739192E77FE}">
      <dgm:prSet/>
      <dgm:spPr/>
      <dgm:t>
        <a:bodyPr/>
        <a:lstStyle/>
        <a:p>
          <a:endParaRPr lang="en-US"/>
        </a:p>
      </dgm:t>
    </dgm:pt>
    <dgm:pt modelId="{E9F8E1FA-20C0-40B4-A6F8-F3F6C9571F41}" type="sibTrans" cxnId="{98325918-D2CA-4FAB-B6A6-F739192E77FE}">
      <dgm:prSet/>
      <dgm:spPr/>
      <dgm:t>
        <a:bodyPr/>
        <a:lstStyle/>
        <a:p>
          <a:endParaRPr lang="en-US"/>
        </a:p>
      </dgm:t>
    </dgm:pt>
    <dgm:pt modelId="{EB475F46-F79B-4202-A686-4F4F88DD982F}">
      <dgm:prSet phldrT="[Text]"/>
      <dgm:spPr/>
      <dgm:t>
        <a:bodyPr/>
        <a:lstStyle/>
        <a:p>
          <a:r>
            <a:rPr lang="en-US" dirty="0"/>
            <a:t>People</a:t>
          </a:r>
        </a:p>
      </dgm:t>
    </dgm:pt>
    <dgm:pt modelId="{5052596C-30B4-461A-BFB4-64D6709F0F3B}" type="parTrans" cxnId="{63797EC7-1894-4381-AD79-FF02060ABCCF}">
      <dgm:prSet/>
      <dgm:spPr/>
      <dgm:t>
        <a:bodyPr/>
        <a:lstStyle/>
        <a:p>
          <a:endParaRPr lang="en-US"/>
        </a:p>
      </dgm:t>
    </dgm:pt>
    <dgm:pt modelId="{21C698DB-807A-483A-8881-E56B48FA5141}" type="sibTrans" cxnId="{63797EC7-1894-4381-AD79-FF02060ABCCF}">
      <dgm:prSet/>
      <dgm:spPr/>
      <dgm:t>
        <a:bodyPr/>
        <a:lstStyle/>
        <a:p>
          <a:endParaRPr lang="en-US"/>
        </a:p>
      </dgm:t>
    </dgm:pt>
    <dgm:pt modelId="{3138BC9F-BAC6-48D9-AC2D-0ABC4DBF392B}">
      <dgm:prSet phldrT="[Text]"/>
      <dgm:spPr/>
      <dgm:t>
        <a:bodyPr/>
        <a:lstStyle/>
        <a:p>
          <a:r>
            <a:rPr lang="en-US" dirty="0"/>
            <a:t>ACS Leaders</a:t>
          </a:r>
        </a:p>
      </dgm:t>
    </dgm:pt>
    <dgm:pt modelId="{33799875-AEE4-41F0-A764-0B5474467140}" type="parTrans" cxnId="{9623FC9F-2C46-4499-BC74-409159176BB3}">
      <dgm:prSet/>
      <dgm:spPr/>
      <dgm:t>
        <a:bodyPr/>
        <a:lstStyle/>
        <a:p>
          <a:endParaRPr lang="en-US"/>
        </a:p>
      </dgm:t>
    </dgm:pt>
    <dgm:pt modelId="{FB0CF424-2FA0-42CB-B740-04E6E71A2EBC}" type="sibTrans" cxnId="{9623FC9F-2C46-4499-BC74-409159176BB3}">
      <dgm:prSet/>
      <dgm:spPr/>
      <dgm:t>
        <a:bodyPr/>
        <a:lstStyle/>
        <a:p>
          <a:endParaRPr lang="en-US"/>
        </a:p>
      </dgm:t>
    </dgm:pt>
    <dgm:pt modelId="{854F08AF-58C8-4375-A3C2-A187BDFBDD3A}">
      <dgm:prSet phldrT="[Text]"/>
      <dgm:spPr/>
      <dgm:t>
        <a:bodyPr/>
        <a:lstStyle/>
        <a:p>
          <a:r>
            <a:rPr lang="en-US" dirty="0"/>
            <a:t>ACS Members</a:t>
          </a:r>
        </a:p>
      </dgm:t>
    </dgm:pt>
    <dgm:pt modelId="{BB70F458-9B1F-4B99-854D-AF94E4720AD7}" type="parTrans" cxnId="{A92B36EB-A44B-42E3-81F2-1C84C895F8B1}">
      <dgm:prSet/>
      <dgm:spPr/>
      <dgm:t>
        <a:bodyPr/>
        <a:lstStyle/>
        <a:p>
          <a:endParaRPr lang="en-US"/>
        </a:p>
      </dgm:t>
    </dgm:pt>
    <dgm:pt modelId="{4C93A2E4-F2CE-4D71-A4E4-11370BAD8497}" type="sibTrans" cxnId="{A92B36EB-A44B-42E3-81F2-1C84C895F8B1}">
      <dgm:prSet/>
      <dgm:spPr/>
      <dgm:t>
        <a:bodyPr/>
        <a:lstStyle/>
        <a:p>
          <a:endParaRPr lang="en-US"/>
        </a:p>
      </dgm:t>
    </dgm:pt>
    <dgm:pt modelId="{64279F01-5087-40B8-97B6-87448D11D290}">
      <dgm:prSet phldrT="[Text]"/>
      <dgm:spPr/>
      <dgm:t>
        <a:bodyPr/>
        <a:lstStyle/>
        <a:p>
          <a:r>
            <a:rPr lang="en-US" dirty="0"/>
            <a:t>Internal/External stakeholders, consultants and content providers</a:t>
          </a:r>
        </a:p>
      </dgm:t>
    </dgm:pt>
    <dgm:pt modelId="{38148876-5760-4A18-8D86-EECDF6D1879E}" type="parTrans" cxnId="{DA258612-D024-47D0-827F-DAA8B01870A7}">
      <dgm:prSet/>
      <dgm:spPr/>
      <dgm:t>
        <a:bodyPr/>
        <a:lstStyle/>
        <a:p>
          <a:endParaRPr lang="en-US"/>
        </a:p>
      </dgm:t>
    </dgm:pt>
    <dgm:pt modelId="{23347B0F-31E9-4AD1-874F-42F59C86034F}" type="sibTrans" cxnId="{DA258612-D024-47D0-827F-DAA8B01870A7}">
      <dgm:prSet/>
      <dgm:spPr/>
      <dgm:t>
        <a:bodyPr/>
        <a:lstStyle/>
        <a:p>
          <a:endParaRPr lang="en-US"/>
        </a:p>
      </dgm:t>
    </dgm:pt>
    <dgm:pt modelId="{ECB566A2-ACC0-4DD2-9987-B6FD735D9ADA}">
      <dgm:prSet phldrT="[Text]"/>
      <dgm:spPr/>
      <dgm:t>
        <a:bodyPr/>
        <a:lstStyle/>
        <a:p>
          <a:r>
            <a:rPr lang="en-US" dirty="0"/>
            <a:t>ACS Staff</a:t>
          </a:r>
        </a:p>
      </dgm:t>
    </dgm:pt>
    <dgm:pt modelId="{806843CB-5D2F-4DFC-8EED-EA8CE21D2F45}" type="parTrans" cxnId="{1BF66018-DE7E-4649-9CE7-C0A9988DFB95}">
      <dgm:prSet/>
      <dgm:spPr/>
      <dgm:t>
        <a:bodyPr/>
        <a:lstStyle/>
        <a:p>
          <a:endParaRPr lang="en-US"/>
        </a:p>
      </dgm:t>
    </dgm:pt>
    <dgm:pt modelId="{E9197868-EE0B-4488-9A4F-23E663FE59FF}" type="sibTrans" cxnId="{1BF66018-DE7E-4649-9CE7-C0A9988DFB95}">
      <dgm:prSet/>
      <dgm:spPr/>
      <dgm:t>
        <a:bodyPr/>
        <a:lstStyle/>
        <a:p>
          <a:endParaRPr lang="en-US"/>
        </a:p>
      </dgm:t>
    </dgm:pt>
    <dgm:pt modelId="{731FC579-19D6-4E72-8E27-E55877E84776}">
      <dgm:prSet phldrT="[Text]"/>
      <dgm:spPr/>
      <dgm:t>
        <a:bodyPr/>
        <a:lstStyle/>
        <a:p>
          <a:r>
            <a:rPr lang="en-US" dirty="0"/>
            <a:t>Potential ACS Members</a:t>
          </a:r>
        </a:p>
      </dgm:t>
    </dgm:pt>
    <dgm:pt modelId="{631A8D80-E809-428A-9A7D-7850C4A2664D}" type="parTrans" cxnId="{78D87740-ACBF-46B4-9665-0C9F617BDEC1}">
      <dgm:prSet/>
      <dgm:spPr/>
      <dgm:t>
        <a:bodyPr/>
        <a:lstStyle/>
        <a:p>
          <a:endParaRPr lang="en-US"/>
        </a:p>
      </dgm:t>
    </dgm:pt>
    <dgm:pt modelId="{E0DB4D6F-FA85-45B8-8E5D-03A9210D557E}" type="sibTrans" cxnId="{78D87740-ACBF-46B4-9665-0C9F617BDEC1}">
      <dgm:prSet/>
      <dgm:spPr/>
      <dgm:t>
        <a:bodyPr/>
        <a:lstStyle/>
        <a:p>
          <a:endParaRPr lang="en-US"/>
        </a:p>
      </dgm:t>
    </dgm:pt>
    <dgm:pt modelId="{CE1D037E-7D4E-4AEC-A5E3-CFE3A3D6DEBA}" type="pres">
      <dgm:prSet presAssocID="{2D17B48A-480D-4610-9B43-70FC67E8018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BB0545-08C1-4172-84D4-8F80AA78229D}" type="pres">
      <dgm:prSet presAssocID="{FB5F6BA9-680E-42FF-B546-714A509BF985}" presName="composite" presStyleCnt="0"/>
      <dgm:spPr/>
    </dgm:pt>
    <dgm:pt modelId="{FE82CBE9-08EF-4751-A9D3-214566E1B685}" type="pres">
      <dgm:prSet presAssocID="{FB5F6BA9-680E-42FF-B546-714A509BF985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03E32-CBB0-45BF-8E08-B9F850BC00D8}" type="pres">
      <dgm:prSet presAssocID="{FB5F6BA9-680E-42FF-B546-714A509BF985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6689CB-CE07-4E5B-B0D8-83132AB488FE}" type="pres">
      <dgm:prSet presAssocID="{84D7B775-EA74-4E76-BB08-748AE9C5B9F5}" presName="sp" presStyleCnt="0"/>
      <dgm:spPr/>
    </dgm:pt>
    <dgm:pt modelId="{D0859915-AD7A-490A-8941-2FDEE74B801B}" type="pres">
      <dgm:prSet presAssocID="{1CD35BE4-85E5-44E7-8239-D5E606EF156A}" presName="composite" presStyleCnt="0"/>
      <dgm:spPr/>
    </dgm:pt>
    <dgm:pt modelId="{005FEA94-BEF2-4D44-8EFD-1714497019B2}" type="pres">
      <dgm:prSet presAssocID="{1CD35BE4-85E5-44E7-8239-D5E606EF156A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F0AD31-A3A1-46EA-8345-625895D02322}" type="pres">
      <dgm:prSet presAssocID="{1CD35BE4-85E5-44E7-8239-D5E606EF156A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848669-FFFB-423A-9E83-47D4829105B2}" type="pres">
      <dgm:prSet presAssocID="{9DCA31B3-07F2-4106-87FA-4E236067350B}" presName="sp" presStyleCnt="0"/>
      <dgm:spPr/>
    </dgm:pt>
    <dgm:pt modelId="{172A5D4D-AB07-42F8-939E-657B8CD3EE95}" type="pres">
      <dgm:prSet presAssocID="{3A578680-8E1B-485B-A063-26EADE163183}" presName="composite" presStyleCnt="0"/>
      <dgm:spPr/>
    </dgm:pt>
    <dgm:pt modelId="{449B46F5-7D43-4D29-83C9-82A57B2D2D5A}" type="pres">
      <dgm:prSet presAssocID="{3A578680-8E1B-485B-A063-26EADE16318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5CCF03-140E-49EB-B913-FB4CF1DF527B}" type="pres">
      <dgm:prSet presAssocID="{3A578680-8E1B-485B-A063-26EADE163183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1D1414-A0B5-4FA7-B4A8-2F5C72B106AA}" type="pres">
      <dgm:prSet presAssocID="{729FBC28-EA55-479E-B196-58BF805A8C2C}" presName="sp" presStyleCnt="0"/>
      <dgm:spPr/>
    </dgm:pt>
    <dgm:pt modelId="{A0081A2F-6AE9-43DD-91D5-2F60A07AFE42}" type="pres">
      <dgm:prSet presAssocID="{EB475F46-F79B-4202-A686-4F4F88DD982F}" presName="composite" presStyleCnt="0"/>
      <dgm:spPr/>
    </dgm:pt>
    <dgm:pt modelId="{58F22C90-B9E9-4214-9BD6-3E3F37A7640E}" type="pres">
      <dgm:prSet presAssocID="{EB475F46-F79B-4202-A686-4F4F88DD982F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045636-5CBC-403E-87F4-8B29A94318D2}" type="pres">
      <dgm:prSet presAssocID="{EB475F46-F79B-4202-A686-4F4F88DD982F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2B58EB-D309-455A-B5FA-483E0559E64E}" type="presOf" srcId="{EB475F46-F79B-4202-A686-4F4F88DD982F}" destId="{58F22C90-B9E9-4214-9BD6-3E3F37A7640E}" srcOrd="0" destOrd="0" presId="urn:microsoft.com/office/officeart/2005/8/layout/chevron2"/>
    <dgm:cxn modelId="{DA258612-D024-47D0-827F-DAA8B01870A7}" srcId="{EB475F46-F79B-4202-A686-4F4F88DD982F}" destId="{64279F01-5087-40B8-97B6-87448D11D290}" srcOrd="4" destOrd="0" parTransId="{38148876-5760-4A18-8D86-EECDF6D1879E}" sibTransId="{23347B0F-31E9-4AD1-874F-42F59C86034F}"/>
    <dgm:cxn modelId="{48A83612-AFC7-4061-B319-95331C40441C}" type="presOf" srcId="{51B0F798-06B0-4260-9056-FB10272BAE99}" destId="{A75CCF03-140E-49EB-B913-FB4CF1DF527B}" srcOrd="0" destOrd="0" presId="urn:microsoft.com/office/officeart/2005/8/layout/chevron2"/>
    <dgm:cxn modelId="{361F354E-A3DF-43FD-8549-6400C4700201}" type="presOf" srcId="{64279F01-5087-40B8-97B6-87448D11D290}" destId="{04045636-5CBC-403E-87F4-8B29A94318D2}" srcOrd="0" destOrd="4" presId="urn:microsoft.com/office/officeart/2005/8/layout/chevron2"/>
    <dgm:cxn modelId="{9623FC9F-2C46-4499-BC74-409159176BB3}" srcId="{EB475F46-F79B-4202-A686-4F4F88DD982F}" destId="{3138BC9F-BAC6-48D9-AC2D-0ABC4DBF392B}" srcOrd="0" destOrd="0" parTransId="{33799875-AEE4-41F0-A764-0B5474467140}" sibTransId="{FB0CF424-2FA0-42CB-B740-04E6E71A2EBC}"/>
    <dgm:cxn modelId="{5D5AB678-20E9-49B1-8018-D960EA1666CE}" type="presOf" srcId="{2D17B48A-480D-4610-9B43-70FC67E8018C}" destId="{CE1D037E-7D4E-4AEC-A5E3-CFE3A3D6DEBA}" srcOrd="0" destOrd="0" presId="urn:microsoft.com/office/officeart/2005/8/layout/chevron2"/>
    <dgm:cxn modelId="{30DD2745-6C4F-49BC-8F60-C56EC2C324FD}" srcId="{FB5F6BA9-680E-42FF-B546-714A509BF985}" destId="{F8EE0BC9-8FD2-47F8-821C-DAE06EA4E205}" srcOrd="0" destOrd="0" parTransId="{F50BADEE-E083-4C26-981F-E4C8B3670456}" sibTransId="{77E5A4E5-79BC-4BE8-9C8F-7716430A3A8B}"/>
    <dgm:cxn modelId="{0FD96474-4B7F-4526-A368-3190F8460C4E}" type="presOf" srcId="{731FC579-19D6-4E72-8E27-E55877E84776}" destId="{04045636-5CBC-403E-87F4-8B29A94318D2}" srcOrd="0" destOrd="3" presId="urn:microsoft.com/office/officeart/2005/8/layout/chevron2"/>
    <dgm:cxn modelId="{2AFB8B10-72F5-4061-896E-13DEA63EF743}" srcId="{2D17B48A-480D-4610-9B43-70FC67E8018C}" destId="{3A578680-8E1B-485B-A063-26EADE163183}" srcOrd="2" destOrd="0" parTransId="{AC85F4D5-5130-41CB-91C4-59C9FD74536F}" sibTransId="{729FBC28-EA55-479E-B196-58BF805A8C2C}"/>
    <dgm:cxn modelId="{0FED4EA4-74D7-4AF7-85F4-A3514FB9426F}" type="presOf" srcId="{FB5F6BA9-680E-42FF-B546-714A509BF985}" destId="{FE82CBE9-08EF-4751-A9D3-214566E1B685}" srcOrd="0" destOrd="0" presId="urn:microsoft.com/office/officeart/2005/8/layout/chevron2"/>
    <dgm:cxn modelId="{40CC3EB8-4F34-4D4E-9738-33EF6BA72738}" srcId="{2D17B48A-480D-4610-9B43-70FC67E8018C}" destId="{FB5F6BA9-680E-42FF-B546-714A509BF985}" srcOrd="0" destOrd="0" parTransId="{EAC32311-A16B-4226-96B7-2EC72F49F260}" sibTransId="{84D7B775-EA74-4E76-BB08-748AE9C5B9F5}"/>
    <dgm:cxn modelId="{A92B36EB-A44B-42E3-81F2-1C84C895F8B1}" srcId="{EB475F46-F79B-4202-A686-4F4F88DD982F}" destId="{854F08AF-58C8-4375-A3C2-A187BDFBDD3A}" srcOrd="2" destOrd="0" parTransId="{BB70F458-9B1F-4B99-854D-AF94E4720AD7}" sibTransId="{4C93A2E4-F2CE-4D71-A4E4-11370BAD8497}"/>
    <dgm:cxn modelId="{B66463F6-40BF-4EEA-8276-6A85353C6E6F}" srcId="{1CD35BE4-85E5-44E7-8239-D5E606EF156A}" destId="{A34B798D-E290-4D11-B3F4-746A1E5D7E07}" srcOrd="0" destOrd="0" parTransId="{2A15E71A-51CF-452E-BB93-2E91345FFA7B}" sibTransId="{3B206A37-29E4-419D-B32F-FD3BD276203A}"/>
    <dgm:cxn modelId="{63797EC7-1894-4381-AD79-FF02060ABCCF}" srcId="{2D17B48A-480D-4610-9B43-70FC67E8018C}" destId="{EB475F46-F79B-4202-A686-4F4F88DD982F}" srcOrd="3" destOrd="0" parTransId="{5052596C-30B4-461A-BFB4-64D6709F0F3B}" sibTransId="{21C698DB-807A-483A-8881-E56B48FA5141}"/>
    <dgm:cxn modelId="{360752A8-36D5-4BB3-A0A2-47E00E1EFC78}" srcId="{2D17B48A-480D-4610-9B43-70FC67E8018C}" destId="{1CD35BE4-85E5-44E7-8239-D5E606EF156A}" srcOrd="1" destOrd="0" parTransId="{5FCD3892-71AA-4069-A9C9-F12221A5333B}" sibTransId="{9DCA31B3-07F2-4106-87FA-4E236067350B}"/>
    <dgm:cxn modelId="{78D87740-ACBF-46B4-9665-0C9F617BDEC1}" srcId="{EB475F46-F79B-4202-A686-4F4F88DD982F}" destId="{731FC579-19D6-4E72-8E27-E55877E84776}" srcOrd="3" destOrd="0" parTransId="{631A8D80-E809-428A-9A7D-7850C4A2664D}" sibTransId="{E0DB4D6F-FA85-45B8-8E5D-03A9210D557E}"/>
    <dgm:cxn modelId="{0D7E02EF-E728-4F08-9CAB-D1BFA6DEF6FC}" type="presOf" srcId="{3A578680-8E1B-485B-A063-26EADE163183}" destId="{449B46F5-7D43-4D29-83C9-82A57B2D2D5A}" srcOrd="0" destOrd="0" presId="urn:microsoft.com/office/officeart/2005/8/layout/chevron2"/>
    <dgm:cxn modelId="{98325918-D2CA-4FAB-B6A6-F739192E77FE}" srcId="{3A578680-8E1B-485B-A063-26EADE163183}" destId="{51B0F798-06B0-4260-9056-FB10272BAE99}" srcOrd="0" destOrd="0" parTransId="{9FF001F2-2016-423C-B927-24610550D729}" sibTransId="{E9F8E1FA-20C0-40B4-A6F8-F3F6C9571F41}"/>
    <dgm:cxn modelId="{41F3AFBE-3F6D-435B-99F3-2C404CCA3353}" type="presOf" srcId="{A34B798D-E290-4D11-B3F4-746A1E5D7E07}" destId="{39F0AD31-A3A1-46EA-8345-625895D02322}" srcOrd="0" destOrd="0" presId="urn:microsoft.com/office/officeart/2005/8/layout/chevron2"/>
    <dgm:cxn modelId="{AFFADCBB-CBE4-4C5B-9622-4F7B376A16E8}" type="presOf" srcId="{ECB566A2-ACC0-4DD2-9987-B6FD735D9ADA}" destId="{04045636-5CBC-403E-87F4-8B29A94318D2}" srcOrd="0" destOrd="1" presId="urn:microsoft.com/office/officeart/2005/8/layout/chevron2"/>
    <dgm:cxn modelId="{0AE9DEBB-0AF3-4F58-B3BD-B810DAA75001}" type="presOf" srcId="{3138BC9F-BAC6-48D9-AC2D-0ABC4DBF392B}" destId="{04045636-5CBC-403E-87F4-8B29A94318D2}" srcOrd="0" destOrd="0" presId="urn:microsoft.com/office/officeart/2005/8/layout/chevron2"/>
    <dgm:cxn modelId="{FF6F63EF-3352-46E4-81E1-33DF26789005}" type="presOf" srcId="{F8EE0BC9-8FD2-47F8-821C-DAE06EA4E205}" destId="{51503E32-CBB0-45BF-8E08-B9F850BC00D8}" srcOrd="0" destOrd="0" presId="urn:microsoft.com/office/officeart/2005/8/layout/chevron2"/>
    <dgm:cxn modelId="{95A2F425-9A9C-49F7-BF73-7A9E04FFA7EC}" type="presOf" srcId="{1CD35BE4-85E5-44E7-8239-D5E606EF156A}" destId="{005FEA94-BEF2-4D44-8EFD-1714497019B2}" srcOrd="0" destOrd="0" presId="urn:microsoft.com/office/officeart/2005/8/layout/chevron2"/>
    <dgm:cxn modelId="{6EA1EC0F-D821-4268-B3A6-C12B3893D675}" type="presOf" srcId="{854F08AF-58C8-4375-A3C2-A187BDFBDD3A}" destId="{04045636-5CBC-403E-87F4-8B29A94318D2}" srcOrd="0" destOrd="2" presId="urn:microsoft.com/office/officeart/2005/8/layout/chevron2"/>
    <dgm:cxn modelId="{1BF66018-DE7E-4649-9CE7-C0A9988DFB95}" srcId="{EB475F46-F79B-4202-A686-4F4F88DD982F}" destId="{ECB566A2-ACC0-4DD2-9987-B6FD735D9ADA}" srcOrd="1" destOrd="0" parTransId="{806843CB-5D2F-4DFC-8EED-EA8CE21D2F45}" sibTransId="{E9197868-EE0B-4488-9A4F-23E663FE59FF}"/>
    <dgm:cxn modelId="{AB37CE40-D23D-4DE9-8E3C-8A78DA26EDEE}" type="presParOf" srcId="{CE1D037E-7D4E-4AEC-A5E3-CFE3A3D6DEBA}" destId="{59BB0545-08C1-4172-84D4-8F80AA78229D}" srcOrd="0" destOrd="0" presId="urn:microsoft.com/office/officeart/2005/8/layout/chevron2"/>
    <dgm:cxn modelId="{41DFACC3-E14A-4F3C-BB2C-326023365E90}" type="presParOf" srcId="{59BB0545-08C1-4172-84D4-8F80AA78229D}" destId="{FE82CBE9-08EF-4751-A9D3-214566E1B685}" srcOrd="0" destOrd="0" presId="urn:microsoft.com/office/officeart/2005/8/layout/chevron2"/>
    <dgm:cxn modelId="{A393AA3C-EB97-48A4-8D04-7BFB16912D79}" type="presParOf" srcId="{59BB0545-08C1-4172-84D4-8F80AA78229D}" destId="{51503E32-CBB0-45BF-8E08-B9F850BC00D8}" srcOrd="1" destOrd="0" presId="urn:microsoft.com/office/officeart/2005/8/layout/chevron2"/>
    <dgm:cxn modelId="{DBF5CD47-1E86-45E5-BF86-13F0BBD4E0DC}" type="presParOf" srcId="{CE1D037E-7D4E-4AEC-A5E3-CFE3A3D6DEBA}" destId="{CF6689CB-CE07-4E5B-B0D8-83132AB488FE}" srcOrd="1" destOrd="0" presId="urn:microsoft.com/office/officeart/2005/8/layout/chevron2"/>
    <dgm:cxn modelId="{89D3D391-D304-43C4-91A8-04C9CAB0EFC8}" type="presParOf" srcId="{CE1D037E-7D4E-4AEC-A5E3-CFE3A3D6DEBA}" destId="{D0859915-AD7A-490A-8941-2FDEE74B801B}" srcOrd="2" destOrd="0" presId="urn:microsoft.com/office/officeart/2005/8/layout/chevron2"/>
    <dgm:cxn modelId="{AFB08D9D-58BC-46B6-BF2E-92BCC49FF55D}" type="presParOf" srcId="{D0859915-AD7A-490A-8941-2FDEE74B801B}" destId="{005FEA94-BEF2-4D44-8EFD-1714497019B2}" srcOrd="0" destOrd="0" presId="urn:microsoft.com/office/officeart/2005/8/layout/chevron2"/>
    <dgm:cxn modelId="{632F68AD-D725-4C64-BF58-F427779FC172}" type="presParOf" srcId="{D0859915-AD7A-490A-8941-2FDEE74B801B}" destId="{39F0AD31-A3A1-46EA-8345-625895D02322}" srcOrd="1" destOrd="0" presId="urn:microsoft.com/office/officeart/2005/8/layout/chevron2"/>
    <dgm:cxn modelId="{407A40A3-744C-4AFC-8A7D-7587ED5FA69F}" type="presParOf" srcId="{CE1D037E-7D4E-4AEC-A5E3-CFE3A3D6DEBA}" destId="{E7848669-FFFB-423A-9E83-47D4829105B2}" srcOrd="3" destOrd="0" presId="urn:microsoft.com/office/officeart/2005/8/layout/chevron2"/>
    <dgm:cxn modelId="{E4EE8EF3-CE3A-43B2-8A1D-2541ED099365}" type="presParOf" srcId="{CE1D037E-7D4E-4AEC-A5E3-CFE3A3D6DEBA}" destId="{172A5D4D-AB07-42F8-939E-657B8CD3EE95}" srcOrd="4" destOrd="0" presId="urn:microsoft.com/office/officeart/2005/8/layout/chevron2"/>
    <dgm:cxn modelId="{5CF80369-A524-4939-AF8D-38989B036FDE}" type="presParOf" srcId="{172A5D4D-AB07-42F8-939E-657B8CD3EE95}" destId="{449B46F5-7D43-4D29-83C9-82A57B2D2D5A}" srcOrd="0" destOrd="0" presId="urn:microsoft.com/office/officeart/2005/8/layout/chevron2"/>
    <dgm:cxn modelId="{E4855C3A-F14A-47C9-A31E-E55007D6F498}" type="presParOf" srcId="{172A5D4D-AB07-42F8-939E-657B8CD3EE95}" destId="{A75CCF03-140E-49EB-B913-FB4CF1DF527B}" srcOrd="1" destOrd="0" presId="urn:microsoft.com/office/officeart/2005/8/layout/chevron2"/>
    <dgm:cxn modelId="{6E639BA2-DCF6-4854-A0C4-7111F8453194}" type="presParOf" srcId="{CE1D037E-7D4E-4AEC-A5E3-CFE3A3D6DEBA}" destId="{6B1D1414-A0B5-4FA7-B4A8-2F5C72B106AA}" srcOrd="5" destOrd="0" presId="urn:microsoft.com/office/officeart/2005/8/layout/chevron2"/>
    <dgm:cxn modelId="{700005FF-B69E-469E-B01A-513E43401B90}" type="presParOf" srcId="{CE1D037E-7D4E-4AEC-A5E3-CFE3A3D6DEBA}" destId="{A0081A2F-6AE9-43DD-91D5-2F60A07AFE42}" srcOrd="6" destOrd="0" presId="urn:microsoft.com/office/officeart/2005/8/layout/chevron2"/>
    <dgm:cxn modelId="{E5D24D3F-31B2-4B96-AF34-BCA798A1E28E}" type="presParOf" srcId="{A0081A2F-6AE9-43DD-91D5-2F60A07AFE42}" destId="{58F22C90-B9E9-4214-9BD6-3E3F37A7640E}" srcOrd="0" destOrd="0" presId="urn:microsoft.com/office/officeart/2005/8/layout/chevron2"/>
    <dgm:cxn modelId="{DEAF7000-35DF-4040-A54B-CE18CED875ED}" type="presParOf" srcId="{A0081A2F-6AE9-43DD-91D5-2F60A07AFE42}" destId="{04045636-5CBC-403E-87F4-8B29A94318D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82CBE9-08EF-4751-A9D3-214566E1B685}">
      <dsp:nvSpPr>
        <dsp:cNvPr id="0" name=""/>
        <dsp:cNvSpPr/>
      </dsp:nvSpPr>
      <dsp:spPr>
        <a:xfrm rot="5400000">
          <a:off x="-184417" y="186151"/>
          <a:ext cx="1229449" cy="86061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Purpose</a:t>
          </a:r>
        </a:p>
      </dsp:txBody>
      <dsp:txXfrm rot="-5400000">
        <a:off x="1" y="432040"/>
        <a:ext cx="860614" cy="368835"/>
      </dsp:txXfrm>
    </dsp:sp>
    <dsp:sp modelId="{51503E32-CBB0-45BF-8E08-B9F850BC00D8}">
      <dsp:nvSpPr>
        <dsp:cNvPr id="0" name=""/>
        <dsp:cNvSpPr/>
      </dsp:nvSpPr>
      <dsp:spPr>
        <a:xfrm rot="5400000">
          <a:off x="3078736" y="-2216387"/>
          <a:ext cx="799142" cy="523538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US" sz="900" kern="1200" dirty="0"/>
            <a:t> Create highly effective professionals</a:t>
          </a:r>
        </a:p>
      </dsp:txBody>
      <dsp:txXfrm rot="-5400000">
        <a:off x="860615" y="40745"/>
        <a:ext cx="5196374" cy="721120"/>
      </dsp:txXfrm>
    </dsp:sp>
    <dsp:sp modelId="{005FEA94-BEF2-4D44-8EFD-1714497019B2}">
      <dsp:nvSpPr>
        <dsp:cNvPr id="0" name=""/>
        <dsp:cNvSpPr/>
      </dsp:nvSpPr>
      <dsp:spPr>
        <a:xfrm rot="5400000">
          <a:off x="-184417" y="1268602"/>
          <a:ext cx="1229449" cy="86061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Product</a:t>
          </a:r>
        </a:p>
      </dsp:txBody>
      <dsp:txXfrm rot="-5400000">
        <a:off x="1" y="1514491"/>
        <a:ext cx="860614" cy="368835"/>
      </dsp:txXfrm>
    </dsp:sp>
    <dsp:sp modelId="{39F0AD31-A3A1-46EA-8345-625895D02322}">
      <dsp:nvSpPr>
        <dsp:cNvPr id="0" name=""/>
        <dsp:cNvSpPr/>
      </dsp:nvSpPr>
      <dsp:spPr>
        <a:xfrm rot="5400000">
          <a:off x="3078736" y="-1133936"/>
          <a:ext cx="799142" cy="523538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/>
            <a:t>Highly effective professional</a:t>
          </a:r>
        </a:p>
      </dsp:txBody>
      <dsp:txXfrm rot="-5400000">
        <a:off x="860615" y="1123196"/>
        <a:ext cx="5196374" cy="721120"/>
      </dsp:txXfrm>
    </dsp:sp>
    <dsp:sp modelId="{449B46F5-7D43-4D29-83C9-82A57B2D2D5A}">
      <dsp:nvSpPr>
        <dsp:cNvPr id="0" name=""/>
        <dsp:cNvSpPr/>
      </dsp:nvSpPr>
      <dsp:spPr>
        <a:xfrm rot="5400000">
          <a:off x="-184417" y="2351054"/>
          <a:ext cx="1229449" cy="86061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Process</a:t>
          </a:r>
        </a:p>
      </dsp:txBody>
      <dsp:txXfrm rot="-5400000">
        <a:off x="1" y="2596943"/>
        <a:ext cx="860614" cy="368835"/>
      </dsp:txXfrm>
    </dsp:sp>
    <dsp:sp modelId="{A75CCF03-140E-49EB-B913-FB4CF1DF527B}">
      <dsp:nvSpPr>
        <dsp:cNvPr id="0" name=""/>
        <dsp:cNvSpPr/>
      </dsp:nvSpPr>
      <dsp:spPr>
        <a:xfrm rot="5400000">
          <a:off x="3078736" y="-51484"/>
          <a:ext cx="799142" cy="523538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/>
            <a:t>Through individually customized utilization of the ACS leadership framework ACS members will select and engage in programs, products, and services, enabling them to become highly effective professionals</a:t>
          </a:r>
        </a:p>
      </dsp:txBody>
      <dsp:txXfrm rot="-5400000">
        <a:off x="860615" y="2205648"/>
        <a:ext cx="5196374" cy="721120"/>
      </dsp:txXfrm>
    </dsp:sp>
    <dsp:sp modelId="{58F22C90-B9E9-4214-9BD6-3E3F37A7640E}">
      <dsp:nvSpPr>
        <dsp:cNvPr id="0" name=""/>
        <dsp:cNvSpPr/>
      </dsp:nvSpPr>
      <dsp:spPr>
        <a:xfrm rot="5400000">
          <a:off x="-184417" y="3433505"/>
          <a:ext cx="1229449" cy="86061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People</a:t>
          </a:r>
        </a:p>
      </dsp:txBody>
      <dsp:txXfrm rot="-5400000">
        <a:off x="1" y="3679394"/>
        <a:ext cx="860614" cy="368835"/>
      </dsp:txXfrm>
    </dsp:sp>
    <dsp:sp modelId="{04045636-5CBC-403E-87F4-8B29A94318D2}">
      <dsp:nvSpPr>
        <dsp:cNvPr id="0" name=""/>
        <dsp:cNvSpPr/>
      </dsp:nvSpPr>
      <dsp:spPr>
        <a:xfrm rot="5400000">
          <a:off x="3078736" y="1030966"/>
          <a:ext cx="799142" cy="523538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/>
            <a:t>ACS Leaders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/>
            <a:t>ACS Staff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/>
            <a:t>ACS Members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/>
            <a:t>Potential ACS Members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/>
            <a:t>Internal/External stakeholders, consultants and content providers</a:t>
          </a:r>
        </a:p>
      </dsp:txBody>
      <dsp:txXfrm rot="-5400000">
        <a:off x="860615" y="3288099"/>
        <a:ext cx="5196374" cy="721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6DCC3BC-C96F-485B-8EFA-2613C76028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pitchFamily="-111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8D973B2E-D25B-4CD3-86E4-0DDE0DBB129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98900" y="0"/>
            <a:ext cx="29829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pitchFamily="-111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85E73EB4-D4D3-4C56-A28A-DB29582CDC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3450" y="752475"/>
            <a:ext cx="5016500" cy="37623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8D6A4535-8ABB-426D-94CC-80AF6C37BA9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765675"/>
            <a:ext cx="550545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FF4FB2FF-F58A-402D-966F-37AB8003DA2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29763"/>
            <a:ext cx="29829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pitchFamily="-111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01ADC4D3-E447-4691-9027-B3FC29BF50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8900" y="9529763"/>
            <a:ext cx="29829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A0DE6BF9-F6E5-4834-800E-6B10BA7DBC4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ＭＳ Ｐゴシック" pitchFamily="-11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C08B2FB5-264C-4B8C-BFB2-6C4D263F594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6589713" cy="6858000"/>
          </a:xfrm>
          <a:prstGeom prst="rect">
            <a:avLst/>
          </a:prstGeom>
          <a:solidFill>
            <a:srgbClr val="0039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0736317-EE27-4154-9677-44616ED881B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6589713" cy="1196975"/>
          </a:xfrm>
          <a:prstGeom prst="rect">
            <a:avLst/>
          </a:prstGeom>
          <a:solidFill>
            <a:srgbClr val="FDC8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6" name="Line 9">
            <a:extLst>
              <a:ext uri="{FF2B5EF4-FFF2-40B4-BE49-F238E27FC236}">
                <a16:creationId xmlns:a16="http://schemas.microsoft.com/office/drawing/2014/main" id="{328AFB6A-A04F-44ED-9976-90E42CD1CFEB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358775" y="0"/>
            <a:ext cx="0" cy="6858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" name="Picture 12" descr="ACS_Chemistry_for_Life_CMYK_Logo">
            <a:extLst>
              <a:ext uri="{FF2B5EF4-FFF2-40B4-BE49-F238E27FC236}">
                <a16:creationId xmlns:a16="http://schemas.microsoft.com/office/drawing/2014/main" id="{3FF8BA4E-4D65-4D44-8627-F41E3C91DD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325563"/>
            <a:ext cx="18478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27088" y="2636838"/>
            <a:ext cx="5329237" cy="2551112"/>
          </a:xfrm>
        </p:spPr>
        <p:txBody>
          <a:bodyPr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27088" y="5473700"/>
            <a:ext cx="5329237" cy="908050"/>
          </a:xfrm>
        </p:spPr>
        <p:txBody>
          <a:bodyPr/>
          <a:lstStyle>
            <a:lvl1pPr marL="0" indent="0"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4A11E243-7AAC-4DBA-8922-B2E9175228B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817563" y="925513"/>
            <a:ext cx="2895600" cy="279400"/>
          </a:xfrm>
        </p:spPr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  <p:extLst>
      <p:ext uri="{BB962C8B-B14F-4D97-AF65-F5344CB8AC3E}">
        <p14:creationId xmlns:p14="http://schemas.microsoft.com/office/powerpoint/2010/main" val="1461959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C7DFDD6-3BA6-439A-9339-22701F27A6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1F5676E-3838-4C93-94AF-8589165D9BA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4EFC6-A9D2-4C41-89E3-3B01F42FF8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97215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F36BC04-33FA-46A0-B8C1-B5822A04E38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2F9CB6F-8E60-4EED-B6FF-2F5B6CDCE69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554D1E-054B-4AD2-BF86-8B75EF1D643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6668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088" y="1773238"/>
            <a:ext cx="3852862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2350" y="1773238"/>
            <a:ext cx="385445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62929B-2E59-4994-99FE-70CAEDCB9BB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697FBB-1FFF-4086-9F7F-DE1BD5058FF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A0972B-4F09-4DD6-A3EF-EC6585CF98C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35243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1F7D167-358D-495B-BFD1-1918704E00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E79C256-3F52-46F5-B468-8897F4BFB2C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4ECE3-295D-42A2-A6EF-7B6F002280A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8191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5480604-7758-4A52-A36B-86AB2F52096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D4E70EC-72B9-472B-AFFC-3B11FEFD96D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BF0FB8-0F54-43DD-B860-1C706EABD5D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95461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79775A53-7177-4591-850A-C951CE59205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5CB0C070-6C88-4B1B-8572-DEB23737B5A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829825-0386-4CF6-98BA-79BB10A05CF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94928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D59661-2601-4288-B83A-6D952C5B5B6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4BC7F1-1C48-4703-9520-7C360B3C0A0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7F475E-25FA-4A10-A99B-C3055F9AA6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0279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A0C370-58DF-405E-9D2D-C2BE2112C36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54E315-19AF-41DF-BFCD-0E2FB97D31B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A48EC-2CA5-47F0-B815-C7E97329671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347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63D52DF-8248-4B58-A5FD-09C56B5988F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D9FB5ED-0A69-4566-9A15-E789A2EADFC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62D5E8-3B62-40E9-80B3-20DE207C09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62950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3063" y="319088"/>
            <a:ext cx="1963737" cy="5807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088" y="319088"/>
            <a:ext cx="5743575" cy="5807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205EEC1-1EF4-405E-BCF0-C22714B6591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D57741A-5460-4F0F-A47B-1709C84D52B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590DDD-2E66-4FCA-A5C8-E275AFE8F9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935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1563C2DE-D6CF-47A9-8AC5-31A27C47214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50D62F-BD66-458B-9BDA-6E1D48D33E76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FC1AFCD-7FA3-4B38-BC65-036F3C47EA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  <p:extLst>
      <p:ext uri="{BB962C8B-B14F-4D97-AF65-F5344CB8AC3E}">
        <p14:creationId xmlns:p14="http://schemas.microsoft.com/office/powerpoint/2010/main" val="2249438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FD08F4AB-F10C-4173-8557-71B94CE44A3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C010B-3293-4AE7-A874-97A97EAB130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1048203-EC07-422F-BF5C-574D461D48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  <p:extLst>
      <p:ext uri="{BB962C8B-B14F-4D97-AF65-F5344CB8AC3E}">
        <p14:creationId xmlns:p14="http://schemas.microsoft.com/office/powerpoint/2010/main" val="2169431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291582C0-AEB9-4E65-92C9-F9C6A9079AD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441A26-7CE4-44B5-B839-7529C3EDE48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E69A4F3-E701-4B24-9604-A362F40D2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  <p:extLst>
      <p:ext uri="{BB962C8B-B14F-4D97-AF65-F5344CB8AC3E}">
        <p14:creationId xmlns:p14="http://schemas.microsoft.com/office/powerpoint/2010/main" val="538703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3AA0E1D6-CB0F-4EDE-A39A-5D54992AB05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A009E6-1C84-4873-A099-EB10B24A9A3F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EA28E3-E050-4FFF-8B40-82E29FCEA7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  <p:extLst>
      <p:ext uri="{BB962C8B-B14F-4D97-AF65-F5344CB8AC3E}">
        <p14:creationId xmlns:p14="http://schemas.microsoft.com/office/powerpoint/2010/main" val="3666587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7CA4AD04-FFD5-479F-9658-7C2B7BE2144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5C5FB3-0E39-45A5-A67E-F533B0DD17E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0BDA6261-2282-4401-ABFF-1A86288338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  <p:extLst>
      <p:ext uri="{BB962C8B-B14F-4D97-AF65-F5344CB8AC3E}">
        <p14:creationId xmlns:p14="http://schemas.microsoft.com/office/powerpoint/2010/main" val="3710052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DCA5B25D-19A8-4E29-AA37-DE3FD530589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C8819F-5750-4BA8-A91C-A8493DFB20D2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2D7E40F-613E-488F-8287-30BAF93787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  <p:extLst>
      <p:ext uri="{BB962C8B-B14F-4D97-AF65-F5344CB8AC3E}">
        <p14:creationId xmlns:p14="http://schemas.microsoft.com/office/powerpoint/2010/main" val="26554233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B1255455-2655-4445-BF3D-5BB99AC5CF1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330B0A-8665-4BF1-BAAF-6FC90C63047E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B7B6783A-9665-4EC6-8D3E-1CFB059F1A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  <p:extLst>
      <p:ext uri="{BB962C8B-B14F-4D97-AF65-F5344CB8AC3E}">
        <p14:creationId xmlns:p14="http://schemas.microsoft.com/office/powerpoint/2010/main" val="29817739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95CD69B7-B1B7-4601-A4A8-5E8C98DFEFF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E8B3D-789F-4232-ABCE-EA1BC7C4C28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13EA4CD-6A9E-4F2E-9CB9-50665E96BD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  <p:extLst>
      <p:ext uri="{BB962C8B-B14F-4D97-AF65-F5344CB8AC3E}">
        <p14:creationId xmlns:p14="http://schemas.microsoft.com/office/powerpoint/2010/main" val="16383873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21875599-94EA-4B6B-8E49-46F3F261A9B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0BE186-8B5B-4439-A645-19C9B55BEF28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107042E-5845-45C8-B28D-49150AE83E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  <p:extLst>
      <p:ext uri="{BB962C8B-B14F-4D97-AF65-F5344CB8AC3E}">
        <p14:creationId xmlns:p14="http://schemas.microsoft.com/office/powerpoint/2010/main" val="311996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703A3107-5B51-40A3-963C-FF51D0F88EB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A298C-A0AC-4C93-8A2B-F5D9561B01B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B2B2EF2-CA2D-4521-90B0-E17CA358C3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  <p:extLst>
      <p:ext uri="{BB962C8B-B14F-4D97-AF65-F5344CB8AC3E}">
        <p14:creationId xmlns:p14="http://schemas.microsoft.com/office/powerpoint/2010/main" val="8892296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5807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5807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C8D16294-4251-4A8E-8935-9EC2BF1055E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AFEDD3-4497-4803-ADFB-A93AB57D1CE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E4BA69F2-F01A-4555-B33D-92E711876A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  <p:extLst>
      <p:ext uri="{BB962C8B-B14F-4D97-AF65-F5344CB8AC3E}">
        <p14:creationId xmlns:p14="http://schemas.microsoft.com/office/powerpoint/2010/main" val="10816487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40648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43434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48520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90312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56980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72610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41373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80537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82069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2579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5807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5807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29674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09844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06603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12348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27775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95333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95239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56902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06533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54418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53890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092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04DA1C5-883F-41BD-98AE-3F8F1E50E7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319088"/>
            <a:ext cx="561657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CA7FB8B-DB01-4406-BD20-9C7232183F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773238"/>
            <a:ext cx="7859712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DCF6122-7239-43A2-B7DE-D3464834502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17563" y="6462713"/>
            <a:ext cx="2895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800" b="1">
                <a:solidFill>
                  <a:srgbClr val="0039A6"/>
                </a:solidFill>
                <a:latin typeface="Arial" pitchFamily="-111" charset="0"/>
                <a:ea typeface="+mn-ea"/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90CD745-5E35-4154-A903-7AFAED02A01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8800" y="6464300"/>
            <a:ext cx="1773238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800" b="1">
                <a:solidFill>
                  <a:srgbClr val="0039A6"/>
                </a:solidFill>
              </a:defRPr>
            </a:lvl1pPr>
          </a:lstStyle>
          <a:p>
            <a:fld id="{203652C5-56FC-4743-A167-0BBBDE137F8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1A4C45BA-DF26-438C-9121-8EA1E926393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360363" cy="6858000"/>
          </a:xfrm>
          <a:prstGeom prst="rect">
            <a:avLst/>
          </a:prstGeom>
          <a:solidFill>
            <a:srgbClr val="0039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31" name="Rectangle 8">
            <a:extLst>
              <a:ext uri="{FF2B5EF4-FFF2-40B4-BE49-F238E27FC236}">
                <a16:creationId xmlns:a16="http://schemas.microsoft.com/office/drawing/2014/main" id="{A307F3B5-FC19-410F-B9DE-E89AD5C7C1A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360363" cy="1198563"/>
          </a:xfrm>
          <a:prstGeom prst="rect">
            <a:avLst/>
          </a:prstGeom>
          <a:solidFill>
            <a:srgbClr val="FDC8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32" name="Line 13">
            <a:extLst>
              <a:ext uri="{FF2B5EF4-FFF2-40B4-BE49-F238E27FC236}">
                <a16:creationId xmlns:a16="http://schemas.microsoft.com/office/drawing/2014/main" id="{53F02C3F-CEE2-4CDF-9B32-969501552E4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27088" y="6381750"/>
            <a:ext cx="7848600" cy="0"/>
          </a:xfrm>
          <a:prstGeom prst="line">
            <a:avLst/>
          </a:prstGeom>
          <a:noFill/>
          <a:ln w="9525">
            <a:solidFill>
              <a:srgbClr val="0054A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33" name="Picture 19" descr="ACS_Chemistry_for_Life_CMYK_Logo">
            <a:extLst>
              <a:ext uri="{FF2B5EF4-FFF2-40B4-BE49-F238E27FC236}">
                <a16:creationId xmlns:a16="http://schemas.microsoft.com/office/drawing/2014/main" id="{410A1805-E145-421B-97F3-9DA44DEF4A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404813"/>
            <a:ext cx="18478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92" r:id="rId1"/>
    <p:sldLayoutId id="2147484549" r:id="rId2"/>
    <p:sldLayoutId id="2147484550" r:id="rId3"/>
    <p:sldLayoutId id="2147484551" r:id="rId4"/>
    <p:sldLayoutId id="2147484552" r:id="rId5"/>
    <p:sldLayoutId id="2147484553" r:id="rId6"/>
    <p:sldLayoutId id="2147484554" r:id="rId7"/>
    <p:sldLayoutId id="2147484555" r:id="rId8"/>
    <p:sldLayoutId id="2147484556" r:id="rId9"/>
    <p:sldLayoutId id="2147484557" r:id="rId10"/>
    <p:sldLayoutId id="2147484558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10000"/>
        </a:spcBef>
        <a:spcAft>
          <a:spcPct val="40000"/>
        </a:spcAft>
        <a:buChar char="•"/>
        <a:defRPr>
          <a:solidFill>
            <a:srgbClr val="0039A6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10000"/>
        </a:spcBef>
        <a:spcAft>
          <a:spcPct val="40000"/>
        </a:spcAft>
        <a:buChar char="–"/>
        <a:defRPr sz="1600">
          <a:solidFill>
            <a:srgbClr val="0039A6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10000"/>
        </a:spcBef>
        <a:spcAft>
          <a:spcPct val="40000"/>
        </a:spcAft>
        <a:buChar char="•"/>
        <a:defRPr sz="1400">
          <a:solidFill>
            <a:srgbClr val="0039A6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10000"/>
        </a:spcBef>
        <a:spcAft>
          <a:spcPct val="40000"/>
        </a:spcAft>
        <a:buChar char="–"/>
        <a:defRPr sz="1200">
          <a:solidFill>
            <a:srgbClr val="0039A6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1">
            <a:extLst>
              <a:ext uri="{FF2B5EF4-FFF2-40B4-BE49-F238E27FC236}">
                <a16:creationId xmlns:a16="http://schemas.microsoft.com/office/drawing/2014/main" id="{35E76299-8553-469B-ABEA-96357DF808C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412875"/>
            <a:ext cx="9144000" cy="5445125"/>
          </a:xfrm>
          <a:prstGeom prst="rect">
            <a:avLst/>
          </a:prstGeom>
          <a:solidFill>
            <a:srgbClr val="0039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20490" name="Rectangle 10">
            <a:extLst>
              <a:ext uri="{FF2B5EF4-FFF2-40B4-BE49-F238E27FC236}">
                <a16:creationId xmlns:a16="http://schemas.microsoft.com/office/drawing/2014/main" id="{364A1E67-6E60-4AE5-B411-D82CF723400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8800" y="6464300"/>
            <a:ext cx="1773238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800" b="1">
                <a:solidFill>
                  <a:schemeClr val="bg1"/>
                </a:solidFill>
              </a:defRPr>
            </a:lvl1pPr>
          </a:lstStyle>
          <a:p>
            <a:fld id="{83AD5B00-BF02-4FDC-9B84-DB3F08B4734F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2052" name="Rectangle 13">
            <a:extLst>
              <a:ext uri="{FF2B5EF4-FFF2-40B4-BE49-F238E27FC236}">
                <a16:creationId xmlns:a16="http://schemas.microsoft.com/office/drawing/2014/main" id="{02CA6235-D1E1-416C-9CA6-85D0981F33D9}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0" y="1363663"/>
            <a:ext cx="9144000" cy="142875"/>
          </a:xfrm>
          <a:prstGeom prst="rect">
            <a:avLst/>
          </a:prstGeom>
          <a:solidFill>
            <a:srgbClr val="FDC8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2053" name="Line 14">
            <a:extLst>
              <a:ext uri="{FF2B5EF4-FFF2-40B4-BE49-F238E27FC236}">
                <a16:creationId xmlns:a16="http://schemas.microsoft.com/office/drawing/2014/main" id="{3B1F5AC8-C009-4296-8899-D08E73D5E4D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66725" y="6381750"/>
            <a:ext cx="82089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9" name="Rectangle 9">
            <a:extLst>
              <a:ext uri="{FF2B5EF4-FFF2-40B4-BE49-F238E27FC236}">
                <a16:creationId xmlns:a16="http://schemas.microsoft.com/office/drawing/2014/main" id="{CDFD1F9B-E0F7-4D33-BCF8-7FA624FEFE1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6725" y="6462713"/>
            <a:ext cx="2895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800" b="1">
                <a:solidFill>
                  <a:schemeClr val="bg1"/>
                </a:solidFill>
                <a:latin typeface="Arial" pitchFamily="-111" charset="0"/>
                <a:ea typeface="+mn-ea"/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2055" name="Rectangle 15">
            <a:extLst>
              <a:ext uri="{FF2B5EF4-FFF2-40B4-BE49-F238E27FC236}">
                <a16:creationId xmlns:a16="http://schemas.microsoft.com/office/drawing/2014/main" id="{0013AE68-2B41-43AA-B5A7-AD313C3634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319088"/>
            <a:ext cx="597535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6" name="Rectangle 18">
            <a:extLst>
              <a:ext uri="{FF2B5EF4-FFF2-40B4-BE49-F238E27FC236}">
                <a16:creationId xmlns:a16="http://schemas.microsoft.com/office/drawing/2014/main" id="{E605D937-7A50-4A73-96D8-21DA753E54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296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2057" name="Picture 20" descr="ACS_Chemistry_for_Life_CMYK_Logo">
            <a:extLst>
              <a:ext uri="{FF2B5EF4-FFF2-40B4-BE49-F238E27FC236}">
                <a16:creationId xmlns:a16="http://schemas.microsoft.com/office/drawing/2014/main" id="{A62971A0-3E83-4EB1-89D8-C55A429F71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404813"/>
            <a:ext cx="18478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59" r:id="rId1"/>
    <p:sldLayoutId id="2147484560" r:id="rId2"/>
    <p:sldLayoutId id="2147484561" r:id="rId3"/>
    <p:sldLayoutId id="2147484562" r:id="rId4"/>
    <p:sldLayoutId id="2147484563" r:id="rId5"/>
    <p:sldLayoutId id="2147484564" r:id="rId6"/>
    <p:sldLayoutId id="2147484565" r:id="rId7"/>
    <p:sldLayoutId id="2147484566" r:id="rId8"/>
    <p:sldLayoutId id="2147484567" r:id="rId9"/>
    <p:sldLayoutId id="2147484568" r:id="rId10"/>
    <p:sldLayoutId id="214748456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bg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bg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bg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8">
            <a:extLst>
              <a:ext uri="{FF2B5EF4-FFF2-40B4-BE49-F238E27FC236}">
                <a16:creationId xmlns:a16="http://schemas.microsoft.com/office/drawing/2014/main" id="{E0841FE1-08AA-447C-B7B9-F9C4F75BD8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319088"/>
            <a:ext cx="597535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pic>
        <p:nvPicPr>
          <p:cNvPr id="3075" name="Picture 12" descr="ACS_Chemistry_for_Life_CMYK_Logo">
            <a:extLst>
              <a:ext uri="{FF2B5EF4-FFF2-40B4-BE49-F238E27FC236}">
                <a16:creationId xmlns:a16="http://schemas.microsoft.com/office/drawing/2014/main" id="{4F37C879-6D98-477C-9B92-2BDCD6ED01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404813"/>
            <a:ext cx="18478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70" r:id="rId1"/>
    <p:sldLayoutId id="2147484571" r:id="rId2"/>
    <p:sldLayoutId id="2147484572" r:id="rId3"/>
    <p:sldLayoutId id="2147484573" r:id="rId4"/>
    <p:sldLayoutId id="2147484574" r:id="rId5"/>
    <p:sldLayoutId id="2147484575" r:id="rId6"/>
    <p:sldLayoutId id="2147484576" r:id="rId7"/>
    <p:sldLayoutId id="2147484577" r:id="rId8"/>
    <p:sldLayoutId id="2147484578" r:id="rId9"/>
    <p:sldLayoutId id="2147484579" r:id="rId10"/>
    <p:sldLayoutId id="214748458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bg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bg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bg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14B7D923-59AF-45AD-9A0E-A4D0A84AED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360363" cy="6858000"/>
          </a:xfrm>
          <a:prstGeom prst="rect">
            <a:avLst/>
          </a:prstGeom>
          <a:solidFill>
            <a:srgbClr val="0039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4099" name="Rectangle 8">
            <a:extLst>
              <a:ext uri="{FF2B5EF4-FFF2-40B4-BE49-F238E27FC236}">
                <a16:creationId xmlns:a16="http://schemas.microsoft.com/office/drawing/2014/main" id="{489933EC-AEFA-4D47-AC7D-29A3942988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360363" cy="1882775"/>
          </a:xfrm>
          <a:prstGeom prst="rect">
            <a:avLst/>
          </a:prstGeom>
          <a:solidFill>
            <a:srgbClr val="FDC8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graphicFrame>
        <p:nvGraphicFramePr>
          <p:cNvPr id="4100" name="Object 2">
            <a:extLst>
              <a:ext uri="{FF2B5EF4-FFF2-40B4-BE49-F238E27FC236}">
                <a16:creationId xmlns:a16="http://schemas.microsoft.com/office/drawing/2014/main" id="{8150DB26-A323-4C8A-B8D4-0AE5C34963BA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3260725" y="6305550"/>
          <a:ext cx="2232025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Image" r:id="rId14" imgW="10666667" imgH="1053597" progId="Photoshop.Image.8">
                  <p:embed/>
                </p:oleObj>
              </mc:Choice>
              <mc:Fallback>
                <p:oleObj name="Image" r:id="rId14" imgW="10666667" imgH="1053597" progId="Photoshop.Image.8">
                  <p:embed/>
                  <p:pic>
                    <p:nvPicPr>
                      <p:cNvPr id="4100" name="Object 2">
                        <a:extLst>
                          <a:ext uri="{FF2B5EF4-FFF2-40B4-BE49-F238E27FC236}">
                            <a16:creationId xmlns:a16="http://schemas.microsoft.com/office/drawing/2014/main" id="{8150DB26-A323-4C8A-B8D4-0AE5C34963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0725" y="6305550"/>
                        <a:ext cx="2232025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1" name="Picture 14" descr="ACS_Chemistry_for_Life_CMYK_Logo_Large">
            <a:extLst>
              <a:ext uri="{FF2B5EF4-FFF2-40B4-BE49-F238E27FC236}">
                <a16:creationId xmlns:a16="http://schemas.microsoft.com/office/drawing/2014/main" id="{4A7640F9-677A-4232-9C1A-22200CAF6F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109663"/>
            <a:ext cx="55245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81" r:id="rId1"/>
    <p:sldLayoutId id="2147484582" r:id="rId2"/>
    <p:sldLayoutId id="2147484583" r:id="rId3"/>
    <p:sldLayoutId id="2147484584" r:id="rId4"/>
    <p:sldLayoutId id="2147484585" r:id="rId5"/>
    <p:sldLayoutId id="2147484586" r:id="rId6"/>
    <p:sldLayoutId id="2147484587" r:id="rId7"/>
    <p:sldLayoutId id="2147484588" r:id="rId8"/>
    <p:sldLayoutId id="2147484589" r:id="rId9"/>
    <p:sldLayoutId id="2147484590" r:id="rId10"/>
    <p:sldLayoutId id="21474845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">
            <a:extLst>
              <a:ext uri="{FF2B5EF4-FFF2-40B4-BE49-F238E27FC236}">
                <a16:creationId xmlns:a16="http://schemas.microsoft.com/office/drawing/2014/main" id="{3880EB18-1926-4862-B123-7943D7C1288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ct val="40000"/>
              </a:spcAft>
              <a:buChar char="•"/>
              <a:defRPr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10000"/>
              </a:spcBef>
              <a:spcAft>
                <a:spcPct val="40000"/>
              </a:spcAft>
              <a:buChar char="–"/>
              <a:defRPr sz="16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10000"/>
              </a:spcBef>
              <a:spcAft>
                <a:spcPct val="40000"/>
              </a:spcAft>
              <a:buChar char="•"/>
              <a:defRPr sz="14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spcAft>
                <a:spcPct val="40000"/>
              </a:spcAft>
              <a:buChar char="–"/>
              <a:defRPr sz="12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>
                <a:solidFill>
                  <a:srgbClr val="0054A6"/>
                </a:solidFill>
              </a:rPr>
              <a:t>American Chemical Society</a:t>
            </a:r>
          </a:p>
        </p:txBody>
      </p:sp>
      <p:sp>
        <p:nvSpPr>
          <p:cNvPr id="6147" name="Rectangle 4">
            <a:extLst>
              <a:ext uri="{FF2B5EF4-FFF2-40B4-BE49-F238E27FC236}">
                <a16:creationId xmlns:a16="http://schemas.microsoft.com/office/drawing/2014/main" id="{7E43143B-3801-4E5C-90D2-9201C83034B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1188" y="2997200"/>
            <a:ext cx="5545137" cy="2551113"/>
          </a:xfrm>
        </p:spPr>
        <p:txBody>
          <a:bodyPr/>
          <a:lstStyle/>
          <a:p>
            <a:pPr eaLnBrk="1" hangingPunct="1"/>
            <a:r>
              <a:rPr lang="en-GB" altLang="en-US" b="1" dirty="0">
                <a:latin typeface="Gill Sans MT" panose="020B0502020104020203" pitchFamily="34" charset="0"/>
                <a:ea typeface="ＭＳ Ｐゴシック" panose="020B0600070205080204" pitchFamily="34" charset="-128"/>
              </a:rPr>
              <a:t>Next Generation Leadership Task Force</a:t>
            </a:r>
            <a:br>
              <a:rPr lang="en-GB" altLang="en-US" b="1" dirty="0">
                <a:latin typeface="Gill Sans MT" panose="020B0502020104020203" pitchFamily="34" charset="0"/>
                <a:ea typeface="ＭＳ Ｐゴシック" panose="020B0600070205080204" pitchFamily="34" charset="-128"/>
              </a:rPr>
            </a:br>
            <a:r>
              <a:rPr lang="en-GB" altLang="en-US" b="1" dirty="0">
                <a:latin typeface="Gill Sans MT" panose="020B0502020104020203" pitchFamily="34" charset="0"/>
                <a:ea typeface="ＭＳ Ｐゴシック" panose="020B0600070205080204" pitchFamily="34" charset="-128"/>
              </a:rPr>
              <a:t/>
            </a:r>
            <a:br>
              <a:rPr lang="en-GB" altLang="en-US" b="1" dirty="0">
                <a:latin typeface="Gill Sans MT" panose="020B0502020104020203" pitchFamily="34" charset="0"/>
                <a:ea typeface="ＭＳ Ｐゴシック" panose="020B0600070205080204" pitchFamily="34" charset="-128"/>
              </a:rPr>
            </a:br>
            <a:r>
              <a:rPr lang="en-GB" altLang="en-US" sz="2000" b="1" dirty="0">
                <a:latin typeface="Gill Sans MT" panose="020B0502020104020203" pitchFamily="34" charset="0"/>
                <a:ea typeface="ＭＳ Ｐゴシック" panose="020B0600070205080204" pitchFamily="34" charset="-128"/>
              </a:rPr>
              <a:t>4Ps for Proposed Framework</a:t>
            </a:r>
            <a:r>
              <a:rPr lang="en-GB" altLang="en-US" b="1" dirty="0">
                <a:latin typeface="Gill Sans MT" panose="020B0502020104020203" pitchFamily="34" charset="0"/>
                <a:ea typeface="ＭＳ Ｐゴシック" panose="020B0600070205080204" pitchFamily="34" charset="-128"/>
              </a:rPr>
              <a:t/>
            </a:r>
            <a:br>
              <a:rPr lang="en-GB" altLang="en-US" b="1" dirty="0">
                <a:latin typeface="Gill Sans MT" panose="020B0502020104020203" pitchFamily="34" charset="0"/>
                <a:ea typeface="ＭＳ Ｐゴシック" panose="020B0600070205080204" pitchFamily="34" charset="-128"/>
              </a:rPr>
            </a:br>
            <a:r>
              <a:rPr lang="en-GB" altLang="en-US" b="1" dirty="0">
                <a:latin typeface="Gill Sans MT" panose="020B0502020104020203" pitchFamily="34" charset="0"/>
                <a:ea typeface="ＭＳ Ｐゴシック" panose="020B0600070205080204" pitchFamily="34" charset="-128"/>
              </a:rPr>
              <a:t/>
            </a:r>
            <a:br>
              <a:rPr lang="en-GB" altLang="en-US" b="1" dirty="0">
                <a:latin typeface="Gill Sans MT" panose="020B0502020104020203" pitchFamily="34" charset="0"/>
                <a:ea typeface="ＭＳ Ｐゴシック" panose="020B0600070205080204" pitchFamily="34" charset="-128"/>
              </a:rPr>
            </a:br>
            <a:r>
              <a:rPr lang="en-GB" altLang="en-US" sz="1600" b="1" dirty="0">
                <a:latin typeface="Gill Sans MT" panose="020B0502020104020203" pitchFamily="34" charset="0"/>
                <a:ea typeface="ＭＳ Ｐゴシック" panose="020B0600070205080204" pitchFamily="34" charset="-128"/>
              </a:rPr>
              <a:t>Prepared by Tiffany Hoerter</a:t>
            </a:r>
            <a:endParaRPr lang="en-GB" altLang="en-US" b="1" dirty="0">
              <a:latin typeface="Garamond" panose="02020404030301010803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>
            <a:extLst>
              <a:ext uri="{FF2B5EF4-FFF2-40B4-BE49-F238E27FC236}">
                <a16:creationId xmlns:a16="http://schemas.microsoft.com/office/drawing/2014/main" id="{7A98723C-7B94-4501-865C-C8CF0C83A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10000"/>
              </a:spcBef>
              <a:spcAft>
                <a:spcPct val="40000"/>
              </a:spcAft>
              <a:buChar char="•"/>
              <a:defRPr>
                <a:solidFill>
                  <a:srgbClr val="0039A6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10000"/>
              </a:spcBef>
              <a:spcAft>
                <a:spcPct val="40000"/>
              </a:spcAft>
              <a:buChar char="–"/>
              <a:defRPr sz="1600">
                <a:solidFill>
                  <a:srgbClr val="0039A6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10000"/>
              </a:spcBef>
              <a:spcAft>
                <a:spcPct val="40000"/>
              </a:spcAft>
              <a:buChar char="•"/>
              <a:defRPr sz="1400">
                <a:solidFill>
                  <a:srgbClr val="0039A6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spcAft>
                <a:spcPct val="40000"/>
              </a:spcAft>
              <a:buChar char="–"/>
              <a:defRPr sz="1200">
                <a:solidFill>
                  <a:srgbClr val="0039A6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/>
              <a:t>American Chemical Society</a:t>
            </a:r>
          </a:p>
        </p:txBody>
      </p:sp>
      <p:sp>
        <p:nvSpPr>
          <p:cNvPr id="7171" name="Slide Number Placeholder 4">
            <a:extLst>
              <a:ext uri="{FF2B5EF4-FFF2-40B4-BE49-F238E27FC236}">
                <a16:creationId xmlns:a16="http://schemas.microsoft.com/office/drawing/2014/main" id="{31CA09F2-10BD-4F8A-8FE5-36ACBFC0E2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ct val="40000"/>
              </a:spcAft>
              <a:buChar char="•"/>
              <a:defRPr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spcAft>
                <a:spcPct val="40000"/>
              </a:spcAft>
              <a:buChar char="–"/>
              <a:defRPr sz="16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10000"/>
              </a:spcBef>
              <a:spcAft>
                <a:spcPct val="40000"/>
              </a:spcAft>
              <a:buChar char="•"/>
              <a:defRPr sz="14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spcAft>
                <a:spcPct val="40000"/>
              </a:spcAft>
              <a:buChar char="–"/>
              <a:defRPr sz="12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309A6C2A-1481-4190-8491-DD16CD723B8E}" type="slidenum">
              <a:rPr lang="en-GB" altLang="en-US"/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2</a:t>
            </a:fld>
            <a:endParaRPr lang="en-GB" alt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BF061AC-5E30-4B70-A950-62CB0FDBB4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5623456"/>
              </p:ext>
            </p:extLst>
          </p:nvPr>
        </p:nvGraphicFramePr>
        <p:xfrm>
          <a:off x="1524000" y="1052736"/>
          <a:ext cx="6096000" cy="448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1238</TotalTime>
  <Words>70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ＭＳ Ｐゴシック</vt:lpstr>
      <vt:lpstr>Arial</vt:lpstr>
      <vt:lpstr>Garamond</vt:lpstr>
      <vt:lpstr>Gill Sans MT</vt:lpstr>
      <vt:lpstr>Default Design</vt:lpstr>
      <vt:lpstr>Custom Design</vt:lpstr>
      <vt:lpstr>1_Custom Design</vt:lpstr>
      <vt:lpstr>2_Custom Design</vt:lpstr>
      <vt:lpstr>Image</vt:lpstr>
      <vt:lpstr>Next Generation Leadership Task Force  4Ps for Proposed Framework  Prepared by Tiffany Hoerter</vt:lpstr>
      <vt:lpstr>PowerPoint Presentation</vt:lpstr>
    </vt:vector>
  </TitlesOfParts>
  <Company>Cicero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Ian Radcliffe</dc:creator>
  <cp:lastModifiedBy>Garrison, Latrease</cp:lastModifiedBy>
  <cp:revision>154</cp:revision>
  <dcterms:created xsi:type="dcterms:W3CDTF">2016-02-28T21:49:59Z</dcterms:created>
  <dcterms:modified xsi:type="dcterms:W3CDTF">2019-05-17T20:37:39Z</dcterms:modified>
</cp:coreProperties>
</file>