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4" r:id="rId2"/>
    <p:sldId id="276" r:id="rId3"/>
  </p:sldIdLst>
  <p:sldSz cx="7772400" cy="5029200"/>
  <p:notesSz cx="6881813" cy="9296400"/>
  <p:embeddedFontLs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4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122" d="100"/>
          <a:sy n="122" d="100"/>
        </p:scale>
        <p:origin x="-732" y="-96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1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66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88132" y="262221"/>
            <a:ext cx="7932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5810" y="76200"/>
            <a:ext cx="419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>
                <a:solidFill>
                  <a:srgbClr val="0039A6"/>
                </a:solidFill>
                <a:latin typeface="TheSans ACS W7 Bold" pitchFamily="34" charset="0"/>
              </a:defRPr>
            </a:lvl1pPr>
          </a:lstStyle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Can I Turn a Bottle Over without Spilling Water?</a:t>
            </a:r>
            <a:endParaRPr lang="es-E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990599"/>
            <a:ext cx="365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Materials</a:t>
            </a:r>
            <a:endParaRPr lang="en-US" sz="12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/>
              <a:t>Water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/>
              <a:t>3 medium-neck bottles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/>
              <a:t>Netting or fabric with holes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/>
              <a:t>Rubber bands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Card covered with translucent paper or placed inside a plastic bag</a:t>
            </a:r>
            <a:endParaRPr lang="en-US" sz="1200" dirty="0"/>
          </a:p>
        </p:txBody>
      </p:sp>
      <p:sp>
        <p:nvSpPr>
          <p:cNvPr id="3" name="Rectangle 2"/>
          <p:cNvSpPr/>
          <p:nvPr/>
        </p:nvSpPr>
        <p:spPr>
          <a:xfrm>
            <a:off x="3886200" y="990599"/>
            <a:ext cx="3657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Demonstration preparation</a:t>
            </a:r>
            <a:endParaRPr lang="en-US" sz="1200" dirty="0"/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1. Fill up the bottle with water.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2. Place the netting or fabric with holes over the mouth of the bottle and secure it with a rubber band.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3. Place the card over the mouth of the bottle.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4. Turn the bottle (filled with water) upside down, keeping the card over the bottle's mouth.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5. Slowly remove the card until the bottle is left uncovered.</a:t>
            </a:r>
          </a:p>
          <a:p>
            <a:r>
              <a:rPr lang="es-ES_tradnl" sz="1200" dirty="0"/>
              <a:t> </a:t>
            </a:r>
            <a:endParaRPr lang="en-US" sz="1200" dirty="0"/>
          </a:p>
          <a:p>
            <a:r>
              <a:rPr lang="en-US" sz="1200" dirty="0"/>
              <a:t>6. The water should not spill.</a:t>
            </a:r>
            <a:endParaRPr lang="en-US" sz="1200" dirty="0"/>
          </a:p>
        </p:txBody>
      </p:sp>
      <p:pic>
        <p:nvPicPr>
          <p:cNvPr id="1026" name="Picture 2" descr="b_1269620398477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2503378"/>
            <a:ext cx="1752600" cy="1742243"/>
          </a:xfrm>
          <a:prstGeom prst="ellipse">
            <a:avLst/>
          </a:prstGeom>
          <a:noFill/>
          <a:ln w="76200" algn="ctr">
            <a:solidFill>
              <a:srgbClr val="D7353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2" name="Picture 2" descr="MegHandwashing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161" y="3505200"/>
            <a:ext cx="839439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1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617310"/>
            <a:ext cx="365760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Say to the students:</a:t>
            </a:r>
            <a:endParaRPr lang="en-US" dirty="0"/>
          </a:p>
          <a:p>
            <a:r>
              <a:rPr lang="es-ES_tradnl" dirty="0"/>
              <a:t> </a:t>
            </a:r>
            <a:endParaRPr lang="en-US" dirty="0"/>
          </a:p>
          <a:p>
            <a:r>
              <a:rPr lang="en-US" dirty="0"/>
              <a:t>Can scientists do magic tricks? What is really happening?  Why doesn't the water spill</a:t>
            </a:r>
            <a:r>
              <a:rPr lang="en-US" dirty="0" smtClean="0"/>
              <a:t>?</a:t>
            </a:r>
            <a:r>
              <a:rPr lang="es-ES_tradnl" dirty="0"/>
              <a:t> 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32960" y="990600"/>
            <a:ext cx="2301240" cy="3339792"/>
            <a:chOff x="4632960" y="1066799"/>
            <a:chExt cx="2301240" cy="333979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1066799"/>
              <a:ext cx="2175652" cy="3108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4632960" y="4175759"/>
              <a:ext cx="230124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 smtClean="0"/>
                <a:t>Photo by Kelen </a:t>
              </a:r>
              <a:r>
                <a:rPr lang="en-US" sz="900" dirty="0"/>
                <a:t>Fureigh, Puerto Rico, 2014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85810" y="76200"/>
            <a:ext cx="4191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>
                <a:solidFill>
                  <a:srgbClr val="0039A6"/>
                </a:solidFill>
                <a:latin typeface="TheSans ACS W7 Bold" pitchFamily="34" charset="0"/>
              </a:defRPr>
            </a:lvl1pPr>
          </a:lstStyle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Can I Turn a Bottle Over without Spilling Water?</a:t>
            </a:r>
            <a:endParaRPr lang="es-ES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190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1324</TotalTime>
  <Words>61</Words>
  <Application>Microsoft Office PowerPoint</Application>
  <PresentationFormat>Custom</PresentationFormat>
  <Paragraphs>27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Wingdings</vt:lpstr>
      <vt:lpstr>TheSans ACS W7 Bold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Molly Sherlock (Contractor)</cp:lastModifiedBy>
  <cp:revision>174</cp:revision>
  <cp:lastPrinted>2013-08-28T20:02:02Z</cp:lastPrinted>
  <dcterms:created xsi:type="dcterms:W3CDTF">2013-07-29T15:01:58Z</dcterms:created>
  <dcterms:modified xsi:type="dcterms:W3CDTF">2014-06-23T19:01:33Z</dcterms:modified>
</cp:coreProperties>
</file>