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sldIdLst>
    <p:sldId id="283" r:id="rId2"/>
    <p:sldId id="284" r:id="rId3"/>
  </p:sldIdLst>
  <p:sldSz cx="7772400" cy="5029200"/>
  <p:notesSz cx="6881813" cy="9296400"/>
  <p:embeddedFontLst>
    <p:embeddedFont>
      <p:font typeface="Calibri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Untitled Section" id="{C2F88BE0-F2B0-4610-A638-D2B7EB153FCC}">
          <p14:sldIdLst>
            <p14:sldId id="283"/>
            <p14:sldId id="28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9A6"/>
    <a:srgbClr val="FDC82F"/>
    <a:srgbClr val="7B5BE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97" autoAdjust="0"/>
    <p:restoredTop sz="99853" autoAdjust="0"/>
  </p:normalViewPr>
  <p:slideViewPr>
    <p:cSldViewPr>
      <p:cViewPr varScale="1">
        <p:scale>
          <a:sx n="134" d="100"/>
          <a:sy n="134" d="100"/>
        </p:scale>
        <p:origin x="-78" y="-282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64960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 rot="16200000">
            <a:off x="-218716" y="300693"/>
            <a:ext cx="8544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/>
              <a:t>Polymers</a:t>
            </a:r>
            <a:endParaRPr lang="en-US" sz="140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34541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4094" y="4521000"/>
            <a:ext cx="1321506" cy="432000"/>
          </a:xfrm>
          <a:prstGeom prst="rect">
            <a:avLst/>
          </a:prstGeom>
        </p:spPr>
      </p:pic>
      <p:pic>
        <p:nvPicPr>
          <p:cNvPr id="13" name="图片 12" descr="logo-镂空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304800" y="4521000"/>
            <a:ext cx="555817" cy="432000"/>
          </a:xfrm>
          <a:prstGeom prst="rect">
            <a:avLst/>
          </a:prstGeom>
        </p:spPr>
      </p:pic>
      <p:pic>
        <p:nvPicPr>
          <p:cNvPr id="15" name="图片 14" descr="Science and China logo.jpg"/>
          <p:cNvPicPr>
            <a:picLocks noChangeAspect="1"/>
          </p:cNvPicPr>
          <p:nvPr userDrawn="1"/>
        </p:nvPicPr>
        <p:blipFill>
          <a:blip r:embed="rId7" cstate="print"/>
          <a:srcRect l="1961" r="1961"/>
          <a:stretch>
            <a:fillRect/>
          </a:stretch>
        </p:blipFill>
        <p:spPr>
          <a:xfrm>
            <a:off x="6248400" y="4572000"/>
            <a:ext cx="1260144" cy="360000"/>
          </a:xfrm>
          <a:prstGeom prst="rect">
            <a:avLst/>
          </a:prstGeom>
        </p:spPr>
      </p:pic>
      <p:pic>
        <p:nvPicPr>
          <p:cNvPr id="16" name="图片 15" descr="Peking University LOGO.jpg"/>
          <p:cNvPicPr>
            <a:picLocks noChangeAspect="1"/>
          </p:cNvPicPr>
          <p:nvPr userDrawn="1"/>
        </p:nvPicPr>
        <p:blipFill>
          <a:blip r:embed="rId8" cstate="print"/>
          <a:srcRect l="18750" t="9375" r="18750" b="9375"/>
          <a:stretch>
            <a:fillRect/>
          </a:stretch>
        </p:blipFill>
        <p:spPr>
          <a:xfrm>
            <a:off x="3574709" y="4495800"/>
            <a:ext cx="387691" cy="504000"/>
          </a:xfrm>
          <a:prstGeom prst="rect">
            <a:avLst/>
          </a:prstGeom>
        </p:spPr>
      </p:pic>
      <p:pic>
        <p:nvPicPr>
          <p:cNvPr id="17" name="图片 16" descr="Dow logo.jpg"/>
          <p:cNvPicPr>
            <a:picLocks noChangeAspect="1"/>
          </p:cNvPicPr>
          <p:nvPr userDrawn="1"/>
        </p:nvPicPr>
        <p:blipFill>
          <a:blip r:embed="rId9" cstate="print"/>
          <a:srcRect l="4329" t="6186" r="4329" b="8763"/>
          <a:stretch>
            <a:fillRect/>
          </a:stretch>
        </p:blipFill>
        <p:spPr>
          <a:xfrm>
            <a:off x="4659328" y="4572000"/>
            <a:ext cx="903272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iming>
    <p:tnLst>
      <p:par>
        <p:cTn id="1" dur="indefinite" restart="never" nodeType="tmRoot"/>
      </p:par>
    </p:tnLst>
  </p:timing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30314"/>
            <a:ext cx="419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/>
              <a:t>向聚醋酸乙烯酯溶液中加入硼酸钠会有什么变化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228600" y="914400"/>
            <a:ext cx="27432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1" dirty="0">
                <a:latin typeface="SimSun" pitchFamily="2" charset="-122"/>
                <a:ea typeface="SimSun" pitchFamily="2" charset="-122"/>
              </a:rPr>
              <a:t>实验材料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4%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 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聚醋酸乙烯酯（</a:t>
            </a: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PVA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）溶液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闪光胶水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5%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 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硼酸钠溶液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烧杯、量筒或者量杯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滴管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小塑料袋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搅拌棒</a:t>
            </a:r>
            <a:endParaRPr lang="en-US" sz="1100" kern="1400" dirty="0">
              <a:solidFill>
                <a:srgbClr val="000000"/>
              </a:solidFill>
              <a:latin typeface="SimSun" pitchFamily="2" charset="-122"/>
              <a:ea typeface="SimSun" pitchFamily="2" charset="-122"/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47477" y="1129843"/>
            <a:ext cx="3886199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1" dirty="0">
                <a:latin typeface="SimSun" pitchFamily="2" charset="-122"/>
                <a:ea typeface="SimSun" pitchFamily="2" charset="-122"/>
              </a:rPr>
              <a:t>实验步</a:t>
            </a:r>
            <a:r>
              <a:rPr lang="zh-CN" altLang="en-US" sz="1100" b="1" dirty="0" smtClean="0">
                <a:latin typeface="SimSun" pitchFamily="2" charset="-122"/>
                <a:ea typeface="SimSun" pitchFamily="2" charset="-122"/>
              </a:rPr>
              <a:t>骤</a:t>
            </a:r>
            <a:endParaRPr lang="en-US" altLang="zh-CN" sz="1100" b="1" dirty="0" smtClean="0">
              <a:latin typeface="SimSun" pitchFamily="2" charset="-122"/>
              <a:ea typeface="SimSun" pitchFamily="2" charset="-122"/>
            </a:endParaRPr>
          </a:p>
          <a:p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1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在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烧杯中加入</a:t>
            </a: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20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 </a:t>
            </a: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ml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 </a:t>
            </a: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PVA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溶液和</a:t>
            </a: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10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 </a:t>
            </a: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ml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 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闪光胶水。用搅拌棒搅拌均匀。混合物的粘度如何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？</a:t>
            </a:r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pPr lvl="0"/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2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继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续搅拌，同时让你的搭档用滴管向烧杯中缓慢滴加</a:t>
            </a: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5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 </a:t>
            </a: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ml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硼酸钠溶液。现在粘度如何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？</a:t>
            </a:r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pPr lvl="0"/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3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将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棒冰棍从杯中拿出，用手触摸弹性凝胶。如果杯底仍有一些溶液或者凝胶的粘性比较大，再加</a:t>
            </a: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5-10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滴硼酸钠溶液，搅拌均匀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。</a:t>
            </a:r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pPr lvl="0"/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4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拿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着做好的弹性凝胶玩一玩，并探索一下它的性质，然后将它装进密封袋里密封起来。</a:t>
            </a:r>
            <a:endParaRPr lang="en-US" sz="1100" kern="1400" dirty="0">
              <a:solidFill>
                <a:srgbClr val="000000"/>
              </a:solidFill>
              <a:latin typeface="SimSun" pitchFamily="2" charset="-122"/>
              <a:ea typeface="SimSun" pitchFamily="2" charset="-122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3124200"/>
            <a:ext cx="3276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b="1" i="1" dirty="0"/>
              <a:t>注意</a:t>
            </a:r>
            <a:r>
              <a:rPr lang="zh-CN" altLang="en-US" sz="1000" i="1" dirty="0"/>
              <a:t>：凝胶开始粘性较大，但是在学生玩耍的过程中情况会有所改善。如果粘性仍然较大，就直接向其中加入几滴硼酸钠溶液，然后继续给学生玩。这也可以去掉他们手上残留的胶水。不要加入太多的硼酸钠溶液，否则凝胶会变得很硬。不管粘度如何，只要形成弹性凝胶就可以。</a:t>
            </a:r>
            <a:endParaRPr lang="en-US" sz="1000" i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9748" y="1917737"/>
            <a:ext cx="843544" cy="88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0958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1393210"/>
            <a:ext cx="36576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>
                <a:latin typeface="SimSun" pitchFamily="2" charset="-122"/>
                <a:ea typeface="SimSun" pitchFamily="2" charset="-122"/>
              </a:rPr>
              <a:t>化学原理解</a:t>
            </a:r>
            <a:r>
              <a:rPr lang="zh-CN" altLang="en-US" sz="1200" b="1" dirty="0" smtClean="0">
                <a:latin typeface="SimSun" pitchFamily="2" charset="-122"/>
                <a:ea typeface="SimSun" pitchFamily="2" charset="-122"/>
              </a:rPr>
              <a:t>释</a:t>
            </a:r>
            <a:endParaRPr lang="en-US" altLang="zh-CN" sz="1200" b="1" dirty="0" smtClean="0">
              <a:latin typeface="SimSun" pitchFamily="2" charset="-122"/>
              <a:ea typeface="SimSun" pitchFamily="2" charset="-122"/>
            </a:endParaRPr>
          </a:p>
          <a:p>
            <a:endParaRPr lang="en-US" sz="1200" dirty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为什么向聚醋酸乙烯酯溶液中加入硼酸钠后溶液会变成凝胶状？</a:t>
            </a:r>
            <a:r>
              <a:rPr lang="en-US" sz="1200" dirty="0">
                <a:latin typeface="Arial" pitchFamily="34" charset="0"/>
                <a:ea typeface="SimSun" pitchFamily="2" charset="-122"/>
                <a:cs typeface="Arial" pitchFamily="34" charset="0"/>
              </a:rPr>
              <a:t>PVA</a:t>
            </a: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是一种聚合物，分子链很长并且是由许多重复单元相互连接而组成的，像链条一样。</a:t>
            </a:r>
            <a:r>
              <a:rPr lang="en-US" sz="1200" dirty="0">
                <a:latin typeface="SimSun" pitchFamily="2" charset="-122"/>
                <a:ea typeface="SimSun" pitchFamily="2" charset="-122"/>
              </a:rPr>
              <a:t>PVA</a:t>
            </a: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的溶液是</a:t>
            </a:r>
            <a:r>
              <a:rPr lang="en-US" sz="1200" dirty="0">
                <a:latin typeface="Arial" pitchFamily="34" charset="0"/>
                <a:ea typeface="SimSun" pitchFamily="2" charset="-122"/>
                <a:cs typeface="Arial" pitchFamily="34" charset="0"/>
              </a:rPr>
              <a:t>PVA</a:t>
            </a: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长链和水分子的混合物。分子链在溶液中伸展并且可以来回移动，就像意大利面在水中一样。当硼酸钠加入溶液中之后，硼酸钠分子可以将部分</a:t>
            </a:r>
            <a:r>
              <a:rPr lang="en-US" sz="1200" dirty="0">
                <a:latin typeface="Arial" pitchFamily="34" charset="0"/>
                <a:ea typeface="SimSun" pitchFamily="2" charset="-122"/>
                <a:cs typeface="Arial" pitchFamily="34" charset="0"/>
              </a:rPr>
              <a:t>PVA</a:t>
            </a: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分子链连接起来，使得它们的运动受阻。就像一根意大利面在某个部位同其他的意大利面连接起来了。这个过程叫做交联。随着硼酸钠逐渐将不同的</a:t>
            </a:r>
            <a:r>
              <a:rPr lang="en-US" sz="1200" dirty="0">
                <a:latin typeface="Arial" pitchFamily="34" charset="0"/>
                <a:ea typeface="SimSun" pitchFamily="2" charset="-122"/>
                <a:cs typeface="Arial" pitchFamily="34" charset="0"/>
              </a:rPr>
              <a:t>PVA</a:t>
            </a: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分子连接起来，流动的溶液逐渐转变成了弹性凝胶。</a:t>
            </a:r>
            <a:endParaRPr lang="en-US" sz="1200" dirty="0">
              <a:latin typeface="SimSun" pitchFamily="2" charset="-122"/>
              <a:ea typeface="SimSun" pitchFamily="2" charset="-122"/>
            </a:endParaRPr>
          </a:p>
        </p:txBody>
      </p:sp>
      <p:pic>
        <p:nvPicPr>
          <p:cNvPr id="6148" name="Picture 4" descr="nenaslim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8615" y="942705"/>
            <a:ext cx="1183559" cy="1495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6147" name="Picture 3" descr="nenane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93630" y="2216480"/>
            <a:ext cx="1635770" cy="1212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6149" name="Picture 5" descr="nenaneneslimefina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276600"/>
            <a:ext cx="1476984" cy="109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1066800" y="130314"/>
            <a:ext cx="419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/>
              <a:t>向聚醋酸乙烯酯溶液中加入硼酸钠会有什么变化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06009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1240</TotalTime>
  <Words>622</Words>
  <Application>Microsoft Office PowerPoint</Application>
  <PresentationFormat>自定义</PresentationFormat>
  <Paragraphs>23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Arial</vt:lpstr>
      <vt:lpstr>宋体</vt:lpstr>
      <vt:lpstr>Calibri</vt:lpstr>
      <vt:lpstr>Times New Roman</vt:lpstr>
      <vt:lpstr>Wingdings</vt:lpstr>
      <vt:lpstr>TheSans ACS W7 Bold</vt:lpstr>
      <vt:lpstr>1_Template</vt:lpstr>
      <vt:lpstr>幻灯片 1</vt:lpstr>
      <vt:lpstr>幻灯片 2</vt:lpstr>
    </vt:vector>
  </TitlesOfParts>
  <Company>American Chemical Society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王亚茹</cp:lastModifiedBy>
  <cp:revision>173</cp:revision>
  <cp:lastPrinted>2013-08-28T20:02:02Z</cp:lastPrinted>
  <dcterms:created xsi:type="dcterms:W3CDTF">2013-07-29T15:01:58Z</dcterms:created>
  <dcterms:modified xsi:type="dcterms:W3CDTF">2014-07-10T00:33:06Z</dcterms:modified>
</cp:coreProperties>
</file>