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9" r:id="rId2"/>
    <p:sldId id="280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9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76" d="100"/>
          <a:sy n="76" d="100"/>
        </p:scale>
        <p:origin x="-96" y="-74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246063" y="300693"/>
            <a:ext cx="9091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/>
              <a:t>Polímeros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62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¿Qué tanto puede crecer </a:t>
            </a:r>
            <a:r>
              <a:rPr lang="es-ES" sz="2000" b="1" dirty="0" smtClean="0"/>
              <a:t>un </a:t>
            </a:r>
            <a:r>
              <a:rPr lang="es-ES" sz="2000" b="1" dirty="0"/>
              <a:t>dinosaurio de juguete?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3657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/>
              <a:t>Materiales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/>
              <a:t>Dinosaurio </a:t>
            </a:r>
            <a:r>
              <a:rPr lang="es-ES" sz="1100" dirty="0"/>
              <a:t>de juguete que absorbe agua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/>
              <a:t>Agua</a:t>
            </a:r>
            <a:endParaRPr lang="es-E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/>
              <a:t>Vaso </a:t>
            </a:r>
            <a:r>
              <a:rPr lang="es-ES" sz="1100" dirty="0"/>
              <a:t>de precipitados (</a:t>
            </a:r>
            <a:r>
              <a:rPr lang="es-ES" sz="1100" dirty="0" err="1"/>
              <a:t>beaker</a:t>
            </a:r>
            <a:r>
              <a:rPr lang="es-ES" sz="11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/>
              <a:t>Bolsa </a:t>
            </a:r>
            <a:r>
              <a:rPr lang="es-ES" sz="1100" dirty="0"/>
              <a:t>de plástico con cierre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 smtClean="0"/>
              <a:t>Regla </a:t>
            </a:r>
            <a:r>
              <a:rPr lang="es-ES" sz="1100" dirty="0"/>
              <a:t>métrica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6200" y="990600"/>
            <a:ext cx="36576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smtClean="0"/>
              <a:t>Después </a:t>
            </a:r>
            <a:r>
              <a:rPr lang="es-ES" sz="1100" b="1" dirty="0"/>
              <a:t>de dos días</a:t>
            </a:r>
          </a:p>
          <a:p>
            <a:endParaRPr lang="es-ES" sz="1100" dirty="0"/>
          </a:p>
          <a:p>
            <a:r>
              <a:rPr lang="es-ES" sz="1100" dirty="0"/>
              <a:t>Deje el dinosaurio sellado dentro de la bolsa y póngalo sobre su regla. Mida la distancia entre la nariz del dinosaurio y la cola al milímetro más cercano. ¿Qué tan largo es su dinosaurio?</a:t>
            </a:r>
          </a:p>
          <a:p>
            <a:r>
              <a:rPr lang="es-ES" sz="1100" dirty="0"/>
              <a:t> </a:t>
            </a:r>
          </a:p>
          <a:p>
            <a:r>
              <a:rPr lang="es-ES" sz="1100" b="1" dirty="0"/>
              <a:t>Resultados previstos</a:t>
            </a:r>
          </a:p>
          <a:p>
            <a:endParaRPr lang="es-ES" sz="1100" dirty="0"/>
          </a:p>
          <a:p>
            <a:r>
              <a:rPr lang="es-ES" sz="1100" dirty="0"/>
              <a:t>En un par de días, el dinosaurio aumentará cerca de seis (6) veces su tamaño original. También quedará en la bolsa aproximadamente la mitad de la cantidad de agua sin absorber.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2295942"/>
            <a:ext cx="3657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/>
              <a:t>Procedimiento</a:t>
            </a:r>
          </a:p>
          <a:p>
            <a:r>
              <a:rPr lang="es-ES" sz="1100" dirty="0"/>
              <a:t> </a:t>
            </a:r>
          </a:p>
          <a:p>
            <a:r>
              <a:rPr lang="es-ES" sz="1100" dirty="0"/>
              <a:t>1. Coloque su dinosaurio en la regla de modo que su cola esté en la línea marcada con el cero y su nariz esté en las líneas de milímetro. Tome la medida al milímetro más cercano.</a:t>
            </a:r>
          </a:p>
          <a:p>
            <a:r>
              <a:rPr lang="es-ES" sz="1100" dirty="0"/>
              <a:t> </a:t>
            </a:r>
          </a:p>
          <a:p>
            <a:r>
              <a:rPr lang="es-ES" sz="1100" dirty="0"/>
              <a:t>2. Utilice su vaso de precipitados (</a:t>
            </a:r>
            <a:r>
              <a:rPr lang="es-ES" sz="1100" dirty="0" err="1"/>
              <a:t>beaker</a:t>
            </a:r>
            <a:r>
              <a:rPr lang="es-ES" sz="1100" dirty="0"/>
              <a:t>) para medir 90 ml de agua. Vierta el agua en su bolsa plástica con cierre. </a:t>
            </a:r>
          </a:p>
          <a:p>
            <a:r>
              <a:rPr lang="es-ES" sz="1100" dirty="0"/>
              <a:t> </a:t>
            </a:r>
          </a:p>
          <a:p>
            <a:r>
              <a:rPr lang="es-ES" sz="1100" dirty="0"/>
              <a:t>3. Introduzca su dinosaurio en el agua, saque tanto aire como sea posible y selle cuidadosamente la bolsa.</a:t>
            </a:r>
          </a:p>
        </p:txBody>
      </p:sp>
      <p:pic>
        <p:nvPicPr>
          <p:cNvPr id="6" name="Picture 5" descr="http://www.doodleblob.com/Doodleblob_Old/Stegosaurus_Royalty_Free_Cute_Dinosaur_Clipart_files/Stegosaurus%20Clipart%20Doodleblo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t="4578" r="4888" b="7709"/>
          <a:stretch/>
        </p:blipFill>
        <p:spPr bwMode="auto">
          <a:xfrm>
            <a:off x="4038600" y="3886200"/>
            <a:ext cx="715014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doodleblob.com/Doodleblob_Old/Stegosaurus_Royalty_Free_Cute_Dinosaur_Clipart_files/Stegosaurus%20Clipart%20Doodleblo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t="4578" r="4888" b="7709"/>
          <a:stretch/>
        </p:blipFill>
        <p:spPr bwMode="auto">
          <a:xfrm>
            <a:off x="4953000" y="3627120"/>
            <a:ext cx="100102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doodleblob.com/Doodleblob_Old/Stegosaurus_Royalty_Free_Cute_Dinosaur_Clipart_files/Stegosaurus%20Clipart%20Doodleblo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t="4578" r="4888" b="7709"/>
          <a:stretch/>
        </p:blipFill>
        <p:spPr bwMode="auto">
          <a:xfrm>
            <a:off x="6113774" y="3191571"/>
            <a:ext cx="14300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9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62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¿Qué tanto puede crecer </a:t>
            </a:r>
            <a:r>
              <a:rPr lang="es-ES" sz="2000" b="1" dirty="0" smtClean="0"/>
              <a:t>un </a:t>
            </a:r>
            <a:r>
              <a:rPr lang="es-ES" sz="2000" b="1" dirty="0"/>
              <a:t>dinosaurio de juguete?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73152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/>
              <a:t>Explicación química</a:t>
            </a:r>
          </a:p>
          <a:p>
            <a:endParaRPr lang="es-ES" sz="1100" dirty="0"/>
          </a:p>
          <a:p>
            <a:pPr algn="just"/>
            <a:r>
              <a:rPr lang="es-ES" sz="1100" dirty="0"/>
              <a:t>Estos dinosaurios que absorben agua se hacen de dos polímeros: un polímero súper-absorbente llamado </a:t>
            </a:r>
            <a:r>
              <a:rPr lang="es-ES" sz="1100" dirty="0" err="1"/>
              <a:t>poliacrilamido</a:t>
            </a:r>
            <a:r>
              <a:rPr lang="es-ES" sz="1100" dirty="0"/>
              <a:t> y otro polímero llamado celulosa, como el que se utiliza en las esponjas. El agua es bien absorbida porque las moléculas del </a:t>
            </a:r>
            <a:r>
              <a:rPr lang="es-ES" sz="1100" dirty="0" err="1"/>
              <a:t>poliacrilamido</a:t>
            </a:r>
            <a:r>
              <a:rPr lang="es-ES" sz="1100" dirty="0"/>
              <a:t> son fuertemente atraídas por las moléculas de agua. La celulosa también es atraída por el agua, pero su propósito principal es ayudar al dinosaurio a guardar su forma, pues crece para acomodar cada vez más agua.</a:t>
            </a:r>
          </a:p>
          <a:p>
            <a:r>
              <a:rPr lang="es-ES" sz="1100" dirty="0"/>
              <a:t> 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5400" y="2240280"/>
            <a:ext cx="1870265" cy="210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14600"/>
            <a:ext cx="3132693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32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1231</TotalTime>
  <Words>297</Words>
  <Application>Microsoft Office PowerPoint</Application>
  <PresentationFormat>Custom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Wingdings</vt:lpstr>
      <vt:lpstr>TheSans ACS W7 Bold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167</cp:revision>
  <cp:lastPrinted>2013-08-28T20:02:02Z</cp:lastPrinted>
  <dcterms:created xsi:type="dcterms:W3CDTF">2013-07-29T15:01:58Z</dcterms:created>
  <dcterms:modified xsi:type="dcterms:W3CDTF">2014-06-07T16:34:51Z</dcterms:modified>
</cp:coreProperties>
</file>