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2" r:id="rId2"/>
    <p:sldId id="281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2"/>
            <p14:sldId id="28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76" d="100"/>
          <a:sy n="76" d="100"/>
        </p:scale>
        <p:origin x="-96" y="-744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246063" y="300693"/>
            <a:ext cx="9091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/>
              <a:t>Polímeros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Entrelazando un polímero</a:t>
            </a:r>
            <a:endParaRPr lang="en-US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914400"/>
            <a:ext cx="3657600" cy="1138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s-CO" sz="1100" b="1" dirty="0" smtClean="0">
                <a:solidFill>
                  <a:srgbClr val="252538"/>
                </a:solidFill>
                <a:ea typeface="Times New Roman"/>
                <a:cs typeface="Times New Roman"/>
              </a:rPr>
              <a:t>Materiales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 smtClean="0"/>
              <a:t>Trozo </a:t>
            </a:r>
            <a:r>
              <a:rPr lang="es-CO" sz="1100" dirty="0"/>
              <a:t>de bolsa plástica que se disuelve en agua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Bolsa plástica de un cuarto de galón de tamaño con cierre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Agua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Vaso plástico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Lápiz </a:t>
            </a:r>
            <a:r>
              <a:rPr lang="es-CO" sz="1100" dirty="0" smtClean="0"/>
              <a:t>afilado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253725"/>
            <a:ext cx="3657600" cy="2089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s-CO" sz="1100" b="1" dirty="0">
                <a:solidFill>
                  <a:srgbClr val="252538"/>
                </a:solidFill>
                <a:ea typeface="Times New Roman"/>
                <a:cs typeface="Times New Roman"/>
              </a:rPr>
              <a:t>Procedimiento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kern="14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1. Muestre a los estudiantes el trozo de acetato 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polivinílico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 plástico (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PVA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) transparente y de una bolsa plástica con cierre. Diga a los estudiantes que esta bolsa está hecha de un polímero diferente, polietileno de baja densidad (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LDPE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, por sus siglas en inglés). Explíqueles que ambos tipos de plástico son utilizados para hacer bolsas plásticas transparentes. Pregunte a los estudiantes: ¿Qué características tienen en común estos dos tipos de plástico</a:t>
            </a:r>
            <a:r>
              <a:rPr lang="es-CO" sz="1100" dirty="0" smtClean="0">
                <a:solidFill>
                  <a:srgbClr val="252538"/>
                </a:solidFill>
                <a:ea typeface="Times New Roman"/>
                <a:cs typeface="Times New Roman"/>
              </a:rPr>
              <a:t>?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86200" y="979120"/>
            <a:ext cx="3657600" cy="328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s-CO" sz="1100" dirty="0" smtClean="0">
                <a:solidFill>
                  <a:srgbClr val="252538"/>
                </a:solidFill>
                <a:ea typeface="Times New Roman"/>
                <a:cs typeface="Times New Roman"/>
              </a:rPr>
              <a:t>2. 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Llene un vaso con agua. Coloque la mayor parte del plástico de 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PVA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 en el agua. Deje una parte del 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PVA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 afuera y colgando sobre el borde del vaso de modo que usted pueda sacarlo después.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 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3. Vierta más o menos 500 ml de agua en una bolsa plástica de un cuarto de galón de tamaño y con cierre, de modo que quede un poco menos de media bolsa llena con agua. Séllela completamente.  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 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4. Levante la bolsa de modo que todos puedan verla. Después, introduzca el lápiz afilado a través de la bolsa, pasando por el agua, y saliendo completamente al otro lado de la bolsa.  No quite el lápiz. Explique que la bolsa hace un buen trabajo manteniendo el agua porque forma un sello alrededor del lápiz.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pic>
        <p:nvPicPr>
          <p:cNvPr id="5122" name="Picture 2" descr="11FJW+kGlzL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3" t="-5646" r="21780" b="7260"/>
          <a:stretch>
            <a:fillRect/>
          </a:stretch>
        </p:blipFill>
        <p:spPr bwMode="auto">
          <a:xfrm>
            <a:off x="2286000" y="1600200"/>
            <a:ext cx="110911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8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Entrelazando un polímero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228600" y="1066800"/>
            <a:ext cx="7315200" cy="1290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s-CO" sz="1100" b="1" kern="1400" dirty="0">
                <a:solidFill>
                  <a:srgbClr val="000000"/>
                </a:solidFill>
                <a:ea typeface="Times New Roman"/>
                <a:cs typeface="Times New Roman"/>
              </a:rPr>
              <a:t>Explicación química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b="1" kern="14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8000"/>
              </a:lnSpc>
            </a:pP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¿Por qué el 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PVA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 se disuelve en agua mientras que el 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LDPE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 no? Los dos trozos de plástico, aunque parecidos, se hacen de diversos polímeros con características diferentes. El alcohol de polivinilo (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PVA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) se disuelve fácilmente en agua porque sus moléculas son fuertemente atraídas por las moléculas de agua. El polietileno de baja densidad (</a:t>
            </a:r>
            <a:r>
              <a:rPr lang="es-CO" sz="1100" dirty="0" err="1">
                <a:solidFill>
                  <a:srgbClr val="252538"/>
                </a:solidFill>
                <a:ea typeface="Times New Roman"/>
                <a:cs typeface="Times New Roman"/>
              </a:rPr>
              <a:t>LDPE</a:t>
            </a:r>
            <a:r>
              <a:rPr lang="es-CO" sz="1100" dirty="0">
                <a:solidFill>
                  <a:srgbClr val="252538"/>
                </a:solidFill>
                <a:ea typeface="Times New Roman"/>
                <a:cs typeface="Times New Roman"/>
              </a:rPr>
              <a:t>) no se disuelve en agua porque sus moléculas no son atraídas por el agua.  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pic>
        <p:nvPicPr>
          <p:cNvPr id="4098" name="Picture 2" descr="bolsaslap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57538"/>
            <a:ext cx="4399816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218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1231</TotalTime>
  <Words>76</Words>
  <Application>Microsoft Office PowerPoint</Application>
  <PresentationFormat>Custom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Wingdings</vt:lpstr>
      <vt:lpstr>Times New Roman</vt:lpstr>
      <vt:lpstr>TheSans ACS W7 Bold</vt:lpstr>
      <vt:lpstr>Calibri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Kelen Fureigh</cp:lastModifiedBy>
  <cp:revision>168</cp:revision>
  <cp:lastPrinted>2013-08-28T20:02:02Z</cp:lastPrinted>
  <dcterms:created xsi:type="dcterms:W3CDTF">2013-07-29T15:01:58Z</dcterms:created>
  <dcterms:modified xsi:type="dcterms:W3CDTF">2014-06-07T16:36:24Z</dcterms:modified>
</cp:coreProperties>
</file>