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3" r:id="rId2"/>
    <p:sldId id="284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83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86" d="100"/>
          <a:sy n="86" d="100"/>
        </p:scale>
        <p:origin x="-468" y="-84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41099" y="262221"/>
            <a:ext cx="69923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Agua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¡Para mezclas urgentes, intente con detergente!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12942" y="914400"/>
            <a:ext cx="365760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100" b="1" dirty="0"/>
              <a:t>Materiales 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1 tarjeta de cartulina blanca (tipo ficha)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1 bolsita plástica con cierre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Cinta adhesiva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t-BR" sz="1100" dirty="0"/>
              <a:t>1 marcador o bolígrafo de punta redonda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Cucharas de medir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3 vasos pequeños desechables de papel (</a:t>
            </a:r>
            <a:r>
              <a:rPr lang="es-CO" sz="1100" dirty="0" err="1"/>
              <a:t>3oz</a:t>
            </a:r>
            <a:r>
              <a:rPr lang="es-CO" sz="1100" dirty="0"/>
              <a:t>.)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Agua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Colorantes para alimentos  (rojo, azul o verde)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Aceite vegetal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Detergente para lavar platos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Gotero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Palillos de dientes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228600" y="3429000"/>
            <a:ext cx="3657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/>
              <a:t>Variaciones</a:t>
            </a:r>
          </a:p>
          <a:p>
            <a:endParaRPr lang="es-ES" sz="1100" dirty="0"/>
          </a:p>
          <a:p>
            <a:r>
              <a:rPr lang="es-ES" sz="1100" dirty="0"/>
              <a:t>Para ver mejor el experimento, utilizar una lupa y una linterna</a:t>
            </a:r>
            <a:r>
              <a:rPr lang="es-ES" sz="1100" dirty="0" smtClean="0"/>
              <a:t>.</a:t>
            </a:r>
            <a:endParaRPr lang="es-ES" sz="1100" dirty="0"/>
          </a:p>
        </p:txBody>
      </p:sp>
      <p:sp>
        <p:nvSpPr>
          <p:cNvPr id="5" name="Rectangle 4"/>
          <p:cNvSpPr/>
          <p:nvPr/>
        </p:nvSpPr>
        <p:spPr>
          <a:xfrm>
            <a:off x="4114800" y="891308"/>
            <a:ext cx="3505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400" b="1" dirty="0" smtClean="0"/>
              <a:t>Seguridad</a:t>
            </a:r>
            <a:endParaRPr lang="en-US" sz="1400" dirty="0"/>
          </a:p>
          <a:p>
            <a:pPr algn="ctr"/>
            <a:r>
              <a:rPr lang="es-CO" sz="1400" dirty="0" smtClean="0">
                <a:solidFill>
                  <a:srgbClr val="FF0000"/>
                </a:solidFill>
              </a:rPr>
              <a:t>Por </a:t>
            </a:r>
            <a:r>
              <a:rPr lang="es-CO" sz="1400" dirty="0">
                <a:solidFill>
                  <a:srgbClr val="FF0000"/>
                </a:solidFill>
              </a:rPr>
              <a:t>favor, no tomar ninguna de las muestras de agua de esta actividad.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1400" y="1830034"/>
            <a:ext cx="4038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100" b="1" dirty="0"/>
              <a:t>¡Para mezclas urgentes – intente con detergente! - ¿Qué observa?</a:t>
            </a:r>
            <a:endParaRPr lang="en-US" sz="11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903048"/>
              </p:ext>
            </p:extLst>
          </p:nvPr>
        </p:nvGraphicFramePr>
        <p:xfrm>
          <a:off x="3733800" y="2209800"/>
          <a:ext cx="3658018" cy="1854335"/>
        </p:xfrm>
        <a:graphic>
          <a:graphicData uri="http://schemas.openxmlformats.org/drawingml/2006/table">
            <a:tbl>
              <a:tblPr firstRow="1" firstCol="1" bandRow="1"/>
              <a:tblGrid>
                <a:gridCol w="1828280"/>
                <a:gridCol w="1829738"/>
              </a:tblGrid>
              <a:tr h="4860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100" b="1" kern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Mezclando agua y aceite</a:t>
                      </a:r>
                      <a:endParaRPr lang="en-US" sz="1100" kern="14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1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Mezclando agua, aceite y detergente</a:t>
                      </a:r>
                      <a:endParaRPr lang="en-US" sz="11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163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20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kern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122" name="Picture 2" descr="http://www.oneperfectdayblog.net/wp-content/uploads/2012/02/img_0750.jpg?w=68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14600"/>
            <a:ext cx="815148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68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¡Para mezclas urgentes, intente con detergente!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13986" y="860286"/>
            <a:ext cx="7482214" cy="5001369"/>
          </a:xfrm>
          <a:prstGeom prst="rect">
            <a:avLst/>
          </a:prstGeom>
        </p:spPr>
        <p:txBody>
          <a:bodyPr wrap="square" numCol="2" spcCol="274320">
            <a:spAutoFit/>
          </a:bodyPr>
          <a:lstStyle/>
          <a:p>
            <a:r>
              <a:rPr lang="es-CO" sz="1100" b="1" dirty="0"/>
              <a:t>Procedimiento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1</a:t>
            </a:r>
            <a:r>
              <a:rPr lang="es-CO" sz="1100" dirty="0"/>
              <a:t>. Ponga la tarjeta dentro de la bolsita de plástico y ciérrela.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2</a:t>
            </a:r>
            <a:r>
              <a:rPr lang="es-CO" sz="1100" dirty="0"/>
              <a:t>. Con la cinta adhesiva y el bolígrafo, identifique uno de los vasos como “aceite vegetal” otro como “agua” y uno último como “detergente”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3</a:t>
            </a:r>
            <a:r>
              <a:rPr lang="es-CO" sz="1100" dirty="0"/>
              <a:t>. Vierta una cucharada de agua al vaso identificado como “agua” y agregue 1 gota de colorante para alimentos al agua. Mezcle.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4</a:t>
            </a:r>
            <a:r>
              <a:rPr lang="es-CO" sz="1100" dirty="0"/>
              <a:t>. Añada una cucharada de aceite vegetal en el vaso identificado como “aceite vegetal” y agregue una cucharada de detergente para lavar platos en el vaso identificado como “detergente”.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/>
              <a:t>5. Utilice el gotero y añada 6 gotas del agua con colorante en la bolsita de plástico.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6</a:t>
            </a:r>
            <a:r>
              <a:rPr lang="es-CO" sz="1100" dirty="0"/>
              <a:t>. Haga lo mismo en otra parte de la bolsita, de manera que tenga 2 gotas grandes de agua con colorante en la bolsa, en espacios separados.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7</a:t>
            </a:r>
            <a:r>
              <a:rPr lang="es-CO" sz="1100" dirty="0"/>
              <a:t>. Puede utilizar el mismo gotero para añadir unas gotas de aceite al agua en cada área. ¿Se mezclan o se separan el agua y el aceite</a:t>
            </a:r>
            <a:r>
              <a:rPr lang="es-CO" sz="1100" dirty="0" smtClean="0"/>
              <a:t>?</a:t>
            </a:r>
            <a:r>
              <a:rPr lang="es-CO" sz="1100" dirty="0"/>
              <a:t> </a:t>
            </a:r>
            <a:endParaRPr lang="es-CO" sz="1100" dirty="0" smtClean="0"/>
          </a:p>
          <a:p>
            <a:endParaRPr lang="es-CO" sz="1100" dirty="0"/>
          </a:p>
          <a:p>
            <a:endParaRPr lang="es-CO" sz="1100" dirty="0" smtClean="0"/>
          </a:p>
          <a:p>
            <a:endParaRPr lang="es-CO" sz="1100" dirty="0"/>
          </a:p>
          <a:p>
            <a:endParaRPr lang="es-CO" sz="1100" dirty="0" smtClean="0"/>
          </a:p>
          <a:p>
            <a:endParaRPr lang="es-CO" sz="1100" dirty="0"/>
          </a:p>
          <a:p>
            <a:endParaRPr lang="es-CO" sz="1100" dirty="0" smtClean="0"/>
          </a:p>
          <a:p>
            <a:endParaRPr lang="es-CO" sz="1100" dirty="0"/>
          </a:p>
          <a:p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/>
              <a:t>8. Con el palillo de dientes, agite el agua con el aceite en una de sus áreas. ¿El aceite permanece mezclado con el agua o se separa cuando para de agitarlo?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9</a:t>
            </a:r>
            <a:r>
              <a:rPr lang="es-CO" sz="1100" dirty="0"/>
              <a:t>. Coloque un palillo de dientes en el vaso que contiene detergente. Use ese palillo para mover otra área de agua y aceite. ¿Se podría decir que el agua y el aceite se mezclan mejor que sin detergente?  Siga agitando y observe qué tan bien el aceite y el agua se mezclan. ¿Se mezclaron el agua y el aceite?  Si el agua y el aceite no se han mezclado por completo, moje el palillo nuevamente con detergente y siga moviendo el agua y el aceite.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CO" sz="1100" dirty="0" smtClean="0"/>
              <a:t>10</a:t>
            </a:r>
            <a:r>
              <a:rPr lang="es-CO" sz="1100" dirty="0"/>
              <a:t>. Limpie su área de trabajo y lávese las manos.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4038600" y="3048000"/>
            <a:ext cx="3581400" cy="1323439"/>
          </a:xfrm>
          <a:prstGeom prst="rect">
            <a:avLst/>
          </a:prstGeom>
          <a:solidFill>
            <a:srgbClr val="0039A6">
              <a:alpha val="10196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s-CO" sz="1000" b="1" dirty="0"/>
              <a:t>Explicación química</a:t>
            </a:r>
            <a:endParaRPr lang="en-US" sz="1000" dirty="0"/>
          </a:p>
          <a:p>
            <a:pPr algn="just"/>
            <a:r>
              <a:rPr lang="es-CO" sz="1000" dirty="0" smtClean="0"/>
              <a:t>El </a:t>
            </a:r>
            <a:r>
              <a:rPr lang="es-CO" sz="1000" dirty="0"/>
              <a:t>agua y el aceite no se mezclan porque son materiales bastante distintos. Se sienten muy diferentes al tocarlos, y actúan diferente cuando una gota de los mismos cae en una hoja de plástico. Los detergentes son una clase de material que puede disolver tanto agua como aceite. Debido a que los detergentes se pueden mezclar tanto con aceite como con agua, estos dos materiales tan distintos se puedan mezclar.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0816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1322</TotalTime>
  <Words>396</Words>
  <Application>Microsoft Office PowerPoint</Application>
  <PresentationFormat>Custom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Wingdings</vt:lpstr>
      <vt:lpstr>TheSans ACS W7 Bold</vt:lpstr>
      <vt:lpstr>Times New Roman</vt:lpstr>
      <vt:lpstr>Calibri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Kelen Fureigh</cp:lastModifiedBy>
  <cp:revision>172</cp:revision>
  <cp:lastPrinted>2013-08-28T20:02:02Z</cp:lastPrinted>
  <dcterms:created xsi:type="dcterms:W3CDTF">2013-07-29T15:01:58Z</dcterms:created>
  <dcterms:modified xsi:type="dcterms:W3CDTF">2014-06-07T16:19:46Z</dcterms:modified>
</cp:coreProperties>
</file>