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8" r:id="rId2"/>
    <p:sldId id="279" r:id="rId3"/>
  </p:sldIdLst>
  <p:sldSz cx="7772400" cy="5029200"/>
  <p:notesSz cx="6881813" cy="92964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8"/>
            <p14:sldId id="2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97" autoAdjust="0"/>
    <p:restoredTop sz="99853" autoAdjust="0"/>
  </p:normalViewPr>
  <p:slideViewPr>
    <p:cSldViewPr>
      <p:cViewPr varScale="1">
        <p:scale>
          <a:sx n="120" d="100"/>
          <a:sy n="120" d="100"/>
        </p:scale>
        <p:origin x="-1206" y="-102"/>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6/7/2014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215117" y="284525"/>
            <a:ext cx="921189" cy="338554"/>
          </a:xfrm>
          <a:prstGeom prst="rect">
            <a:avLst/>
          </a:prstGeom>
        </p:spPr>
        <p:txBody>
          <a:bodyPr wrap="square">
            <a:spAutoFit/>
          </a:bodyPr>
          <a:lstStyle/>
          <a:p>
            <a:pPr algn="ctr"/>
            <a:r>
              <a:rPr lang="es-CO" sz="800" b="0" kern="1200" dirty="0" smtClean="0">
                <a:solidFill>
                  <a:schemeClr val="tx1"/>
                </a:solidFill>
                <a:effectLst/>
                <a:latin typeface="+mn-lt"/>
                <a:ea typeface="+mn-ea"/>
                <a:cs typeface="+mn-cs"/>
              </a:rPr>
              <a:t>Fuerzas intermoleculares</a:t>
            </a:r>
            <a:endParaRPr lang="en-US" sz="300" b="0" dirty="0"/>
          </a:p>
        </p:txBody>
      </p:sp>
      <p:pic>
        <p:nvPicPr>
          <p:cNvPr id="12" name="Picture 11"/>
          <p:cNvPicPr>
            <a:picLocks noChangeAspect="1"/>
          </p:cNvPicPr>
          <p:nvPr userDrawn="1"/>
        </p:nvPicPr>
        <p:blipFill>
          <a:blip r:embed="rId5"/>
          <a:srcRect/>
          <a:stretch>
            <a:fillRect/>
          </a:stretch>
        </p:blipFill>
        <p:spPr bwMode="auto">
          <a:xfrm>
            <a:off x="457200" y="139220"/>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228600"/>
            <a:ext cx="4114800" cy="400110"/>
          </a:xfrm>
          <a:prstGeom prst="rect">
            <a:avLst/>
          </a:prstGeom>
        </p:spPr>
        <p:txBody>
          <a:bodyPr wrap="square">
            <a:spAutoFit/>
          </a:bodyPr>
          <a:lstStyle/>
          <a:p>
            <a:pPr algn="ctr"/>
            <a:r>
              <a:rPr lang="es-ES_tradnl" sz="2000" b="1" dirty="0"/>
              <a:t>Marcadores en forma de mariposa</a:t>
            </a:r>
            <a:endParaRPr lang="en-US" sz="2000" dirty="0"/>
          </a:p>
        </p:txBody>
      </p:sp>
      <p:sp>
        <p:nvSpPr>
          <p:cNvPr id="3" name="Rectangle 2"/>
          <p:cNvSpPr/>
          <p:nvPr/>
        </p:nvSpPr>
        <p:spPr>
          <a:xfrm>
            <a:off x="228600" y="914400"/>
            <a:ext cx="3657600" cy="1446550"/>
          </a:xfrm>
          <a:prstGeom prst="rect">
            <a:avLst/>
          </a:prstGeom>
        </p:spPr>
        <p:txBody>
          <a:bodyPr wrap="square">
            <a:spAutoFit/>
          </a:bodyPr>
          <a:lstStyle/>
          <a:p>
            <a:r>
              <a:rPr lang="es-ES_tradnl" sz="1100" b="1" dirty="0"/>
              <a:t>Materiales </a:t>
            </a:r>
            <a:endParaRPr lang="en-US" sz="1100" dirty="0"/>
          </a:p>
          <a:p>
            <a:pPr marL="171450" lvl="0" indent="-171450">
              <a:buFont typeface="Arial" panose="020B0604020202020204" pitchFamily="34" charset="0"/>
              <a:buChar char="•"/>
            </a:pPr>
            <a:r>
              <a:rPr lang="es-ES_tradnl" sz="1100" dirty="0"/>
              <a:t>2 filtros de café redondos y blancos</a:t>
            </a:r>
            <a:endParaRPr lang="en-US" sz="1100" dirty="0"/>
          </a:p>
          <a:p>
            <a:pPr marL="171450" lvl="0" indent="-171450">
              <a:buFont typeface="Arial" panose="020B0604020202020204" pitchFamily="34" charset="0"/>
              <a:buChar char="•"/>
            </a:pPr>
            <a:r>
              <a:rPr lang="es-ES_tradnl" sz="1100" dirty="0"/>
              <a:t>1 limpiapipas</a:t>
            </a:r>
            <a:endParaRPr lang="en-US" sz="1100" dirty="0"/>
          </a:p>
          <a:p>
            <a:pPr marL="171450" lvl="0" indent="-171450">
              <a:buFont typeface="Arial" panose="020B0604020202020204" pitchFamily="34" charset="0"/>
              <a:buChar char="•"/>
            </a:pPr>
            <a:r>
              <a:rPr lang="es-ES_tradnl" sz="1100" dirty="0"/>
              <a:t>Marcadores de tinta soluble en agua (varios colores)</a:t>
            </a:r>
            <a:endParaRPr lang="en-US" sz="1100" dirty="0"/>
          </a:p>
          <a:p>
            <a:pPr marL="171450" lvl="0" indent="-171450">
              <a:buFont typeface="Arial" panose="020B0604020202020204" pitchFamily="34" charset="0"/>
              <a:buChar char="•"/>
            </a:pPr>
            <a:r>
              <a:rPr lang="es-ES_tradnl" sz="1100" dirty="0"/>
              <a:t>Papel (que no sea papel periódico)</a:t>
            </a:r>
            <a:endParaRPr lang="en-US" sz="1100" dirty="0"/>
          </a:p>
          <a:p>
            <a:pPr marL="171450" lvl="0" indent="-171450">
              <a:buFont typeface="Arial" panose="020B0604020202020204" pitchFamily="34" charset="0"/>
              <a:buChar char="•"/>
            </a:pPr>
            <a:r>
              <a:rPr lang="es-ES_tradnl" sz="1100" dirty="0"/>
              <a:t>Pincel</a:t>
            </a:r>
            <a:endParaRPr lang="en-US" sz="1100" dirty="0"/>
          </a:p>
          <a:p>
            <a:pPr marL="171450" lvl="0" indent="-171450">
              <a:buFont typeface="Arial" panose="020B0604020202020204" pitchFamily="34" charset="0"/>
              <a:buChar char="•"/>
            </a:pPr>
            <a:r>
              <a:rPr lang="es-ES_tradnl" sz="1100" dirty="0"/>
              <a:t>Papel absorbente</a:t>
            </a:r>
            <a:endParaRPr lang="en-US" sz="1100" dirty="0"/>
          </a:p>
          <a:p>
            <a:pPr marL="171450" lvl="0" indent="-171450">
              <a:buFont typeface="Arial" panose="020B0604020202020204" pitchFamily="34" charset="0"/>
              <a:buChar char="•"/>
            </a:pPr>
            <a:r>
              <a:rPr lang="es-ES_tradnl" sz="1100" dirty="0"/>
              <a:t>Taza con agua para enjuagar el pincel</a:t>
            </a:r>
            <a:endParaRPr lang="en-US" sz="1100" dirty="0"/>
          </a:p>
        </p:txBody>
      </p:sp>
      <p:sp>
        <p:nvSpPr>
          <p:cNvPr id="4" name="Rectangle 3"/>
          <p:cNvSpPr/>
          <p:nvPr/>
        </p:nvSpPr>
        <p:spPr>
          <a:xfrm>
            <a:off x="3962400" y="940683"/>
            <a:ext cx="3733800" cy="646331"/>
          </a:xfrm>
          <a:prstGeom prst="rect">
            <a:avLst/>
          </a:prstGeom>
        </p:spPr>
        <p:txBody>
          <a:bodyPr wrap="square">
            <a:spAutoFit/>
          </a:bodyPr>
          <a:lstStyle/>
          <a:p>
            <a:pPr algn="ctr"/>
            <a:r>
              <a:rPr lang="es-ES_tradnl" sz="1400" b="1" dirty="0"/>
              <a:t>Precaución </a:t>
            </a:r>
            <a:endParaRPr lang="en-US" sz="1400" dirty="0"/>
          </a:p>
          <a:p>
            <a:pPr algn="ctr"/>
            <a:r>
              <a:rPr lang="es-ES_tradnl" sz="800" b="1" dirty="0"/>
              <a:t> </a:t>
            </a:r>
            <a:endParaRPr lang="en-US" sz="800" dirty="0"/>
          </a:p>
          <a:p>
            <a:pPr algn="ctr"/>
            <a:r>
              <a:rPr lang="es-ES_tradnl" sz="1400" dirty="0">
                <a:solidFill>
                  <a:srgbClr val="FF0000"/>
                </a:solidFill>
              </a:rPr>
              <a:t>No bebas el agua utilizada para el ejercicio.</a:t>
            </a:r>
            <a:endParaRPr lang="en-US" sz="1400" dirty="0">
              <a:solidFill>
                <a:srgbClr val="FF0000"/>
              </a:solidFill>
            </a:endParaRPr>
          </a:p>
        </p:txBody>
      </p:sp>
      <p:sp>
        <p:nvSpPr>
          <p:cNvPr id="5" name="Rectangle 4"/>
          <p:cNvSpPr/>
          <p:nvPr/>
        </p:nvSpPr>
        <p:spPr>
          <a:xfrm>
            <a:off x="237877" y="2870643"/>
            <a:ext cx="4791323" cy="1400383"/>
          </a:xfrm>
          <a:prstGeom prst="rect">
            <a:avLst/>
          </a:prstGeom>
        </p:spPr>
        <p:txBody>
          <a:bodyPr wrap="square">
            <a:spAutoFit/>
          </a:bodyPr>
          <a:lstStyle/>
          <a:p>
            <a:pPr algn="just"/>
            <a:r>
              <a:rPr lang="es-ES_tradnl" sz="1100" b="1" dirty="0"/>
              <a:t>Explicación química</a:t>
            </a:r>
            <a:endParaRPr lang="en-US" sz="1100" dirty="0"/>
          </a:p>
          <a:p>
            <a:pPr algn="just"/>
            <a:r>
              <a:rPr lang="es-ES_tradnl" sz="800" b="1" dirty="0"/>
              <a:t> </a:t>
            </a:r>
            <a:endParaRPr lang="en-US" sz="800" dirty="0"/>
          </a:p>
          <a:p>
            <a:pPr algn="just"/>
            <a:r>
              <a:rPr lang="es-ES_tradnl" sz="1100" dirty="0"/>
              <a:t>El filtro está hecho de un tipo de papel especial que absorbe el agua fácilmente. El papel absorbente también está hecho de un material semejante. El color de los marcadores se disuelve, o es soluble, en agua. Cuando se pinta con agua sobre los filtros, los colores se disuelven en el agua. A medida que el papel de filtro absorbe el agua, los colores disueltos se mueven con el agua y crean los diseños de color.</a:t>
            </a:r>
            <a:endParaRPr lang="en-US" sz="11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701221"/>
            <a:ext cx="2015490" cy="2430741"/>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1621918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9075" y="914400"/>
            <a:ext cx="7239000" cy="4662815"/>
          </a:xfrm>
          <a:prstGeom prst="rect">
            <a:avLst/>
          </a:prstGeom>
        </p:spPr>
        <p:txBody>
          <a:bodyPr wrap="square" numCol="2" spcCol="365760">
            <a:spAutoFit/>
          </a:bodyPr>
          <a:lstStyle/>
          <a:p>
            <a:r>
              <a:rPr lang="es-ES_tradnl" sz="1100" b="1" dirty="0"/>
              <a:t>Procedimiento</a:t>
            </a:r>
            <a:endParaRPr lang="en-US" sz="1100" dirty="0"/>
          </a:p>
          <a:p>
            <a:r>
              <a:rPr lang="es-ES_tradnl" sz="1100" i="1" dirty="0"/>
              <a:t> </a:t>
            </a:r>
            <a:endParaRPr lang="en-US" sz="1100" dirty="0"/>
          </a:p>
          <a:p>
            <a:r>
              <a:rPr lang="es-ES_tradnl" sz="1100" dirty="0"/>
              <a:t>1. Coloque los filtros de café sobre una hoja de papel. Utilice marcadores de colores diferentes para crear un patrón o un diseño en cada filtro de café. Tome en cuenta que el diseño cambiará luego de haber llevado a cabo el Paso 3.</a:t>
            </a:r>
            <a:endParaRPr lang="en-US" sz="1100" dirty="0"/>
          </a:p>
          <a:p>
            <a:r>
              <a:rPr lang="es-ES_tradnl" sz="1100" dirty="0"/>
              <a:t> </a:t>
            </a:r>
            <a:endParaRPr lang="en-US" sz="1100" dirty="0"/>
          </a:p>
          <a:p>
            <a:r>
              <a:rPr lang="es-ES_tradnl" sz="1100" dirty="0"/>
              <a:t>2. Coloque ambos filtros sobre otra hoja de papel.</a:t>
            </a:r>
            <a:endParaRPr lang="en-US" sz="1100" dirty="0"/>
          </a:p>
          <a:p>
            <a:r>
              <a:rPr lang="es-ES_tradnl" sz="1100" dirty="0"/>
              <a:t> </a:t>
            </a:r>
            <a:endParaRPr lang="en-US" sz="1100" dirty="0"/>
          </a:p>
          <a:p>
            <a:r>
              <a:rPr lang="es-ES_tradnl" sz="1100" dirty="0"/>
              <a:t>3. Sumerja el pincel en el agua, y trace sobre los diseños con el pincel mojado. Asegúrese de enjuagar el pincel varias veces mientras pinta con el agua. Observe cómo cambian los diseños.</a:t>
            </a:r>
            <a:r>
              <a:rPr lang="es-ES_tradnl" sz="1100" b="1" dirty="0"/>
              <a:t> </a:t>
            </a:r>
            <a:endParaRPr lang="en-US" sz="1100" dirty="0"/>
          </a:p>
          <a:p>
            <a:r>
              <a:rPr lang="es-ES_tradnl" sz="1100" dirty="0"/>
              <a:t> </a:t>
            </a:r>
            <a:endParaRPr lang="en-US" sz="1100" dirty="0"/>
          </a:p>
          <a:p>
            <a:r>
              <a:rPr lang="es-ES_tradnl" sz="1100" dirty="0"/>
              <a:t>4. Doble el limpiapipas a la mitad. Sujete el limpiapipas alrededor de 2 cm del doblez que acaba de hacer, y tuérzalo dos veces. Esto formará un pequeño lazo. </a:t>
            </a:r>
            <a:endParaRPr lang="en-US" sz="1100" dirty="0"/>
          </a:p>
          <a:p>
            <a:endParaRPr lang="en-US" sz="1100" dirty="0" smtClean="0"/>
          </a:p>
          <a:p>
            <a:endParaRPr lang="en-US" sz="1100" dirty="0"/>
          </a:p>
          <a:p>
            <a:endParaRPr lang="en-US" sz="1100" dirty="0" smtClean="0"/>
          </a:p>
          <a:p>
            <a:endParaRPr lang="en-US" sz="1100" dirty="0"/>
          </a:p>
          <a:p>
            <a:endParaRPr lang="en-US" sz="1100" dirty="0" smtClean="0"/>
          </a:p>
          <a:p>
            <a:endParaRPr lang="en-US" sz="1100" dirty="0"/>
          </a:p>
          <a:p>
            <a:endParaRPr lang="en-US" sz="1100" dirty="0" smtClean="0"/>
          </a:p>
          <a:p>
            <a:endParaRPr lang="en-US" sz="1100" dirty="0"/>
          </a:p>
          <a:p>
            <a:endParaRPr lang="en-US" sz="1100" dirty="0" smtClean="0"/>
          </a:p>
          <a:p>
            <a:r>
              <a:rPr lang="es-ES_tradnl" sz="1100" dirty="0" smtClean="0"/>
              <a:t>5</a:t>
            </a:r>
            <a:r>
              <a:rPr lang="es-ES_tradnl" sz="1100" dirty="0"/>
              <a:t>. Frunza uno de los filtros de café a lo largo de una línea imaginaria en el medio del filtro para producir una de las alas de la mariposa.</a:t>
            </a:r>
            <a:endParaRPr lang="en-US" sz="1100" dirty="0"/>
          </a:p>
          <a:p>
            <a:r>
              <a:rPr lang="es-ES_tradnl" sz="1100" dirty="0"/>
              <a:t> </a:t>
            </a:r>
            <a:endParaRPr lang="en-US" sz="1100" dirty="0"/>
          </a:p>
          <a:p>
            <a:r>
              <a:rPr lang="es-ES_tradnl" sz="1100" dirty="0"/>
              <a:t>6. Coloque este filtro dentro de los extremos sueltos del limpiapipas, emparéjelos, y acomódelos cerca de la parte ya doblada.</a:t>
            </a:r>
            <a:endParaRPr lang="en-US" sz="1100" dirty="0"/>
          </a:p>
          <a:p>
            <a:r>
              <a:rPr lang="es-ES_tradnl" sz="1100" dirty="0"/>
              <a:t> </a:t>
            </a:r>
            <a:endParaRPr lang="en-US" sz="1100" dirty="0"/>
          </a:p>
          <a:p>
            <a:r>
              <a:rPr lang="es-ES_tradnl" sz="1100" dirty="0"/>
              <a:t>7. Repita el Paso 5 con el otro filtro de café. Esto formará el segundo conjunto de las alas de la mariposa. Colóquelo sobre el primer filtro, dentro de los extremos sueltos del limpiapipas.</a:t>
            </a:r>
            <a:endParaRPr lang="en-US" sz="1100" dirty="0"/>
          </a:p>
          <a:p>
            <a:r>
              <a:rPr lang="es-ES_tradnl" sz="1100" dirty="0"/>
              <a:t> </a:t>
            </a:r>
            <a:endParaRPr lang="en-US" sz="1100" dirty="0"/>
          </a:p>
          <a:p>
            <a:r>
              <a:rPr lang="es-ES_tradnl" sz="1100" dirty="0"/>
              <a:t>8. Tuerza las dos piezas del limpiapipas como a 4 cm del extremo abierto. Esto fijará los dos filtros en su lugar.</a:t>
            </a:r>
            <a:endParaRPr lang="en-US" sz="1100" dirty="0"/>
          </a:p>
          <a:p>
            <a:r>
              <a:rPr lang="es-ES_tradnl" sz="1100" dirty="0"/>
              <a:t> </a:t>
            </a:r>
            <a:endParaRPr lang="en-US" sz="1100" dirty="0"/>
          </a:p>
          <a:p>
            <a:r>
              <a:rPr lang="es-ES_tradnl" sz="1100" dirty="0"/>
              <a:t>9. Con los extremos abiertos del limpiapipas, forme las antenas.</a:t>
            </a:r>
            <a:endParaRPr lang="en-US" sz="1100" dirty="0"/>
          </a:p>
          <a:p>
            <a:r>
              <a:rPr lang="es-ES_tradnl" sz="1100" dirty="0"/>
              <a:t> </a:t>
            </a:r>
            <a:endParaRPr lang="en-US" sz="1100" dirty="0"/>
          </a:p>
          <a:p>
            <a:r>
              <a:rPr lang="es-ES_tradnl" sz="1100" dirty="0"/>
              <a:t>10. Limpie bien el área de trabajo, y lávese las manos.</a:t>
            </a:r>
            <a:endParaRPr lang="en-US" sz="1100" dirty="0"/>
          </a:p>
        </p:txBody>
      </p:sp>
      <p:sp>
        <p:nvSpPr>
          <p:cNvPr id="3" name="Rectangle 2"/>
          <p:cNvSpPr/>
          <p:nvPr/>
        </p:nvSpPr>
        <p:spPr>
          <a:xfrm>
            <a:off x="1143000" y="228600"/>
            <a:ext cx="4114800" cy="400110"/>
          </a:xfrm>
          <a:prstGeom prst="rect">
            <a:avLst/>
          </a:prstGeom>
        </p:spPr>
        <p:txBody>
          <a:bodyPr wrap="square">
            <a:spAutoFit/>
          </a:bodyPr>
          <a:lstStyle/>
          <a:p>
            <a:pPr algn="ctr"/>
            <a:r>
              <a:rPr lang="es-ES_tradnl" sz="2000" b="1" dirty="0"/>
              <a:t>Marcadores en forma de mariposa</a:t>
            </a:r>
            <a:endParaRPr lang="en-US" sz="2000" dirty="0"/>
          </a:p>
        </p:txBody>
      </p:sp>
    </p:spTree>
    <p:extLst>
      <p:ext uri="{BB962C8B-B14F-4D97-AF65-F5344CB8AC3E}">
        <p14:creationId xmlns:p14="http://schemas.microsoft.com/office/powerpoint/2010/main" val="871451659"/>
      </p:ext>
    </p:extLst>
  </p:cSld>
  <p:clrMapOvr>
    <a:masterClrMapping/>
  </p:clrMapOvr>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1592</TotalTime>
  <Words>52</Words>
  <Application>Microsoft Office PowerPoint</Application>
  <PresentationFormat>Custom</PresentationFormat>
  <Paragraphs>45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Wingdings</vt:lpstr>
      <vt:lpstr>TheSans ACS W7 Bold</vt:lpstr>
      <vt:lpstr>Calibri</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Kelen Fureigh</cp:lastModifiedBy>
  <cp:revision>192</cp:revision>
  <cp:lastPrinted>2013-08-28T20:02:02Z</cp:lastPrinted>
  <dcterms:created xsi:type="dcterms:W3CDTF">2013-07-29T15:01:58Z</dcterms:created>
  <dcterms:modified xsi:type="dcterms:W3CDTF">2014-06-07T15:27:52Z</dcterms:modified>
</cp:coreProperties>
</file>