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85" r:id="rId2"/>
    <p:sldId id="286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9853" autoAdjust="0"/>
  </p:normalViewPr>
  <p:slideViewPr>
    <p:cSldViewPr>
      <p:cViewPr varScale="1">
        <p:scale>
          <a:sx n="99" d="100"/>
          <a:sy n="99" d="100"/>
        </p:scale>
        <p:origin x="1176" y="78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88131" y="262221"/>
            <a:ext cx="79329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9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endParaRPr lang="en-US" sz="14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iming>
    <p:tnLst>
      <p:par>
        <p:cTn id="1" dur="indefinite" restart="never" nodeType="tmRoot"/>
      </p:par>
    </p:tnLst>
  </p:timing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lass-of-dirty-water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2100262" cy="275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368" y="990600"/>
            <a:ext cx="3657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المواد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المياه القذرة (من المستنقعات أو النهر أو الخزان)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2 لتر زجاجة من البلاستيك مع غطاء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زجاجة بلاستيكية (مع قطع أسفل)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فنجان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الشب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القطارات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فلتر القهوة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حلقة مطاطية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رمل ناعم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الرمل الخشن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IQ" sz="1400" dirty="0"/>
              <a:t>الحصى</a:t>
            </a: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3873674" y="914400"/>
            <a:ext cx="3746326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ar-IQ" sz="1100" dirty="0"/>
              <a:t>الإجراء (الجزء 1)</a:t>
            </a:r>
            <a:endParaRPr lang="ar-IQ" sz="1200" b="1" dirty="0"/>
          </a:p>
          <a:p>
            <a:pPr algn="r">
              <a:spcAft>
                <a:spcPts val="600"/>
              </a:spcAft>
            </a:pPr>
            <a:r>
              <a:rPr lang="ar-IQ" sz="1200" b="1" dirty="0"/>
              <a:t>1. صب الماء القذر من المستنقع أو النهر أو الخزان (أو عينة من المياه التي قمت بإعدادها بالماء والأوساخ) في زجاجة 2 لتر مع غطاء. لاحظ مظهر ورائحة الماء.</a:t>
            </a:r>
          </a:p>
          <a:p>
            <a:pPr algn="r">
              <a:spcAft>
                <a:spcPts val="600"/>
              </a:spcAft>
            </a:pPr>
            <a:r>
              <a:rPr lang="ar-IQ" sz="1200" b="1" dirty="0"/>
              <a:t>2. ضع غطاء الزجاجة في مكانه وقم بالهز بقوة لمدة 30 ثانية. استمر في تهوية الماء: اسكبه في زجاجة أخرى أو في الدورق وكرر العملية على الفور ، وصب الماء ذهابًا وإيابًا حوالي عشر مرات. بمجرد الانتهاء من التهوية ، ستكون الغازات قد هربت (يجب أن تختفي جميع الفقاعات الآن).</a:t>
            </a:r>
          </a:p>
          <a:p>
            <a:pPr algn="r">
              <a:spcAft>
                <a:spcPts val="600"/>
              </a:spcAft>
            </a:pPr>
            <a:r>
              <a:rPr lang="ar-IQ" sz="1200" b="1" dirty="0"/>
              <a:t>3. أضف ملعقتين كبيرتين من الشب إلى الماء الغازي. حرك المزيج ببطء لمدة 5 دقائق. صف مظهر ورائحة الماء.</a:t>
            </a:r>
          </a:p>
          <a:p>
            <a:pPr algn="r">
              <a:spcAft>
                <a:spcPts val="600"/>
              </a:spcAft>
            </a:pPr>
            <a:r>
              <a:rPr lang="ar-IQ" sz="1200" b="1" dirty="0"/>
              <a:t>4. دع الماء يجلس في المتلقي. راقبها كل 5 دقائق ، ليصبح المجموع 20 دقيقة. اكتب ملاحظاتك: كيف يبدو الماء الآن؟</a:t>
            </a:r>
            <a:endParaRPr lang="en-US" sz="1200" b="1" dirty="0"/>
          </a:p>
        </p:txBody>
      </p:sp>
      <p:sp>
        <p:nvSpPr>
          <p:cNvPr id="6" name="Rectangle 5"/>
          <p:cNvSpPr/>
          <p:nvPr/>
        </p:nvSpPr>
        <p:spPr>
          <a:xfrm>
            <a:off x="1066800" y="2286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sz="2000" b="1" dirty="0"/>
              <a:t>خارج الأوساخ ، خارج الجراثيم</a:t>
            </a:r>
            <a:r>
              <a:rPr lang="ar-IQ" sz="2000" b="1" dirty="0" smtClean="0"/>
              <a:t>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465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724053" y="914400"/>
            <a:ext cx="2895947" cy="3080711"/>
            <a:chOff x="4647853" y="1505664"/>
            <a:chExt cx="3124546" cy="271804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853" y="1505664"/>
              <a:ext cx="3124546" cy="246888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" name="Rectangle 3"/>
            <p:cNvSpPr/>
            <p:nvPr/>
          </p:nvSpPr>
          <p:spPr>
            <a:xfrm>
              <a:off x="5220112" y="3977490"/>
              <a:ext cx="198002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000" i="1" dirty="0" err="1"/>
                <a:t>water.chemistry2011.org</a:t>
              </a:r>
              <a:r>
                <a:rPr lang="es-ES_tradnl" sz="1000" i="1" dirty="0"/>
                <a:t>/web/</a:t>
              </a:r>
              <a:r>
                <a:rPr lang="es-ES_tradnl" sz="1000" i="1" dirty="0" err="1"/>
                <a:t>iyc</a:t>
              </a:r>
              <a:r>
                <a:rPr lang="es-ES_tradnl" sz="1000" i="1" dirty="0"/>
                <a:t> </a:t>
              </a:r>
              <a:endParaRPr lang="en-US" sz="1000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228600" y="914400"/>
            <a:ext cx="46482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ar-IQ" sz="1100" dirty="0"/>
              <a:t>ل</a:t>
            </a:r>
            <a:r>
              <a:rPr lang="ar-IQ" sz="1100" b="1" dirty="0"/>
              <a:t>إجراء (الجزء 2)</a:t>
            </a:r>
            <a:endParaRPr lang="ar-IQ" sz="1200" b="1" dirty="0"/>
          </a:p>
          <a:p>
            <a:pPr>
              <a:spcAft>
                <a:spcPts val="600"/>
              </a:spcAft>
            </a:pPr>
            <a:r>
              <a:rPr lang="ar-IQ" sz="1200" b="1" dirty="0"/>
              <a:t>5. قم بعمل مرشح بالزجاجة ذات أسفل القطع ، وذلك بالقيام بما يلي:</a:t>
            </a:r>
          </a:p>
          <a:p>
            <a:pPr>
              <a:spcAft>
                <a:spcPts val="600"/>
              </a:spcAft>
            </a:pPr>
            <a:r>
              <a:rPr lang="ar-IQ" sz="1200" b="1" dirty="0"/>
              <a:t>ضع فلتر القهوة على عنق الزجاجة ، واربطه بشريط مطاطي. اقلب الزجاجة رأسًا على عقب ، ثم ضعها في الدورق أو في الجزء السفلي من قارورة بسعة 2 لتر مع قطع الجزء السفلي. ضع طبقة من الحصى في الزجاجة ؛ مرشح سوف يمنعهم من السقوط.</a:t>
            </a:r>
          </a:p>
          <a:p>
            <a:pPr>
              <a:spcAft>
                <a:spcPts val="600"/>
              </a:spcAft>
            </a:pPr>
            <a:r>
              <a:rPr lang="ar-IQ" sz="1200" b="1" dirty="0"/>
              <a:t>ضع طبقة من الرمل الخشن أعلى الرمل الناعم.</a:t>
            </a:r>
          </a:p>
          <a:p>
            <a:pPr>
              <a:spcAft>
                <a:spcPts val="600"/>
              </a:spcAft>
            </a:pPr>
            <a:r>
              <a:rPr lang="ar-IQ" sz="1200" b="1" dirty="0"/>
              <a:t>أخيرًا ، اسكب طبقة من الرمل الناعم على الرمل الخشن.</a:t>
            </a:r>
          </a:p>
          <a:p>
            <a:pPr>
              <a:spcAft>
                <a:spcPts val="600"/>
              </a:spcAft>
            </a:pPr>
            <a:r>
              <a:rPr lang="ar-IQ" sz="1200" b="1" dirty="0"/>
              <a:t>قم بتنظيف الفلتر بتمرير مياه الشرب النظيفة ببطء وبحرص. رمي المياه التي مرت مرشح.</a:t>
            </a:r>
          </a:p>
          <a:p>
            <a:pPr>
              <a:spcAft>
                <a:spcPts val="600"/>
              </a:spcAft>
            </a:pPr>
            <a:r>
              <a:rPr lang="ar-IQ" sz="1200" b="1" dirty="0"/>
              <a:t>6. عندما يكون هناك ما يكفي من الرواسب المودعة في قاع الزجاجة المملوءة بالماء من الأهوار أو النهر أو الخزان ، قم بصبها - دون إزالة الرواسب - في الثلثين الأولين من هذا الماء من خلال الفلتر. جمع المياه التي تمت تصفيتها في الدورق أو زجاجة من البلاستيك.</a:t>
            </a:r>
          </a:p>
          <a:p>
            <a:pPr>
              <a:spcAft>
                <a:spcPts val="600"/>
              </a:spcAft>
            </a:pPr>
            <a:r>
              <a:rPr lang="ar-IQ" sz="1200" b="1" dirty="0"/>
              <a:t>7. قارن المياه المعالجة بالمياه غير المعالجة. هل تغير شكل ورائحة الماء بعد معالجتهما؟</a:t>
            </a:r>
            <a:endParaRPr lang="en-US" sz="1200" b="1" dirty="0"/>
          </a:p>
        </p:txBody>
      </p:sp>
      <p:sp>
        <p:nvSpPr>
          <p:cNvPr id="6" name="Rectangle 5"/>
          <p:cNvSpPr/>
          <p:nvPr/>
        </p:nvSpPr>
        <p:spPr>
          <a:xfrm>
            <a:off x="1066800" y="228600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 err="1"/>
              <a:t>Out</a:t>
            </a:r>
            <a:r>
              <a:rPr lang="es-CO" sz="2000" b="1" dirty="0"/>
              <a:t> </a:t>
            </a:r>
            <a:r>
              <a:rPr lang="es-CO" sz="2000" b="1" dirty="0" err="1"/>
              <a:t>Dirt</a:t>
            </a:r>
            <a:r>
              <a:rPr lang="es-CO" sz="2000" b="1" dirty="0"/>
              <a:t>, </a:t>
            </a:r>
            <a:r>
              <a:rPr lang="es-CO" sz="2000" b="1" dirty="0" err="1"/>
              <a:t>Out</a:t>
            </a:r>
            <a:r>
              <a:rPr lang="es-CO" sz="2000" b="1" dirty="0"/>
              <a:t> </a:t>
            </a:r>
            <a:r>
              <a:rPr lang="es-CO" sz="2000" b="1" dirty="0" err="1"/>
              <a:t>Germs</a:t>
            </a:r>
            <a:r>
              <a:rPr lang="es-CO" sz="2000" b="1" dirty="0"/>
              <a:t>!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-65674" y="3745944"/>
            <a:ext cx="419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 smtClean="0"/>
              <a:t>Taghreed</a:t>
            </a:r>
            <a:r>
              <a:rPr lang="en-US" sz="2000" dirty="0" smtClean="0"/>
              <a:t> AL-Noor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2156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1336</TotalTime>
  <Words>368</Words>
  <Application>Microsoft Office PowerPoint</Application>
  <PresentationFormat>Custom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TheSans ACS W7 Bold</vt:lpstr>
      <vt:lpstr>Wingdings</vt:lpstr>
      <vt:lpstr>Arial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DELL</cp:lastModifiedBy>
  <cp:revision>175</cp:revision>
  <cp:lastPrinted>2013-08-28T20:02:02Z</cp:lastPrinted>
  <dcterms:created xsi:type="dcterms:W3CDTF">2013-07-29T15:01:58Z</dcterms:created>
  <dcterms:modified xsi:type="dcterms:W3CDTF">2019-03-30T12:57:10Z</dcterms:modified>
</cp:coreProperties>
</file>