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906000" cy="6858000" type="A4"/>
  <p:notesSz cx="6888163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5294" autoAdjust="0"/>
    <p:restoredTop sz="92518" autoAdjust="0"/>
  </p:normalViewPr>
  <p:slideViewPr>
    <p:cSldViewPr snapToGrid="0">
      <p:cViewPr varScale="1">
        <p:scale>
          <a:sx n="73" d="100"/>
          <a:sy n="73" d="100"/>
        </p:scale>
        <p:origin x="1572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0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29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1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2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53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5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7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56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8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0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627242" y="1248937"/>
            <a:ext cx="1093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152924" y="180875"/>
            <a:ext cx="1093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pic>
        <p:nvPicPr>
          <p:cNvPr id="5" name="Picture 2" descr="C:\Users\DELL CENTER\Desktop\شعار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50" y="115604"/>
            <a:ext cx="2804684" cy="77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078510" y="188454"/>
            <a:ext cx="4281652" cy="492443"/>
          </a:xfrm>
          <a:prstGeom prst="rect">
            <a:avLst/>
          </a:prstGeom>
          <a:noFill/>
          <a:ln w="38100">
            <a:solidFill>
              <a:srgbClr val="D6A300"/>
            </a:solidFill>
          </a:ln>
        </p:spPr>
        <p:txBody>
          <a:bodyPr wrap="square" rtlCol="1">
            <a:spAutoFit/>
          </a:bodyPr>
          <a:lstStyle/>
          <a:p>
            <a:pPr algn="just" rtl="1"/>
            <a:endParaRPr lang="ar-IQ" sz="100" dirty="0" smtClean="0"/>
          </a:p>
          <a:p>
            <a:pPr algn="just" rtl="1"/>
            <a:endParaRPr lang="ar-IQ" sz="100" dirty="0" smtClean="0"/>
          </a:p>
          <a:p>
            <a:pPr algn="ctr"/>
            <a:r>
              <a:rPr lang="ar-IQ" sz="2400" b="1" dirty="0" smtClean="0">
                <a:solidFill>
                  <a:srgbClr val="C00000"/>
                </a:solidFill>
              </a:rPr>
              <a:t>إشارات   الالزام </a:t>
            </a:r>
            <a:endParaRPr lang="ar-IQ" sz="2400" b="1" dirty="0" smtClean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610" y="48463"/>
            <a:ext cx="2169658" cy="8150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448" y="910783"/>
            <a:ext cx="5007428" cy="57076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43" y="798562"/>
            <a:ext cx="4698805" cy="51311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5688235"/>
            <a:ext cx="4856448" cy="1077218"/>
          </a:xfrm>
          <a:prstGeom prst="rect">
            <a:avLst/>
          </a:prstGeom>
          <a:noFill/>
          <a:ln w="38100">
            <a:solidFill>
              <a:srgbClr val="D6A300"/>
            </a:solidFill>
          </a:ln>
        </p:spPr>
        <p:txBody>
          <a:bodyPr wrap="square" rtlCol="1">
            <a:spAutoFit/>
          </a:bodyPr>
          <a:lstStyle/>
          <a:p>
            <a:pPr algn="just" rtl="1"/>
            <a:endParaRPr lang="ar-IQ" sz="1600" dirty="0" smtClean="0"/>
          </a:p>
          <a:p>
            <a:pPr algn="ctr"/>
            <a:r>
              <a:rPr lang="ar-IQ" sz="1600" b="1" dirty="0" smtClean="0">
                <a:solidFill>
                  <a:srgbClr val="C00000"/>
                </a:solidFill>
              </a:rPr>
              <a:t>د تغريد هاشم النور </a:t>
            </a:r>
          </a:p>
          <a:p>
            <a:pPr algn="ctr"/>
            <a:r>
              <a:rPr lang="en-US" sz="1600" b="1" dirty="0" err="1" smtClean="0">
                <a:solidFill>
                  <a:srgbClr val="C00000"/>
                </a:solidFill>
              </a:rPr>
              <a:t>Taghreed</a:t>
            </a:r>
            <a:r>
              <a:rPr lang="en-US" sz="1600" b="1" dirty="0" smtClean="0">
                <a:solidFill>
                  <a:srgbClr val="C00000"/>
                </a:solidFill>
              </a:rPr>
              <a:t> H Al-Noor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University of Baghdad </a:t>
            </a:r>
            <a:r>
              <a:rPr lang="ar-IQ" sz="1600" b="1" dirty="0" smtClean="0">
                <a:solidFill>
                  <a:srgbClr val="C00000"/>
                </a:solidFill>
              </a:rPr>
              <a:t>  </a:t>
            </a:r>
            <a:r>
              <a:rPr lang="en-US" sz="1600" b="1" dirty="0" smtClean="0">
                <a:solidFill>
                  <a:srgbClr val="C00000"/>
                </a:solidFill>
              </a:rPr>
              <a:t>Iraq</a:t>
            </a:r>
            <a:r>
              <a:rPr lang="ar-IQ" sz="1600" b="1" dirty="0" smtClean="0">
                <a:solidFill>
                  <a:srgbClr val="C00000"/>
                </a:solidFill>
              </a:rPr>
              <a:t>-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r>
              <a:rPr lang="ar-IQ" sz="1600" b="1" dirty="0" smtClean="0">
                <a:solidFill>
                  <a:srgbClr val="C00000"/>
                </a:solidFill>
              </a:rPr>
              <a:t>2019 </a:t>
            </a:r>
          </a:p>
        </p:txBody>
      </p:sp>
    </p:spTree>
    <p:extLst>
      <p:ext uri="{BB962C8B-B14F-4D97-AF65-F5344CB8AC3E}">
        <p14:creationId xmlns:p14="http://schemas.microsoft.com/office/powerpoint/2010/main" val="225124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" y="156753"/>
            <a:ext cx="9666515" cy="643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57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861</TotalTime>
  <Words>15</Words>
  <Application>Microsoft Office PowerPoint</Application>
  <PresentationFormat>A4 Paper (210x297 mm)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BABYLON</dc:creator>
  <cp:lastModifiedBy>DELL</cp:lastModifiedBy>
  <cp:revision>73</cp:revision>
  <cp:lastPrinted>2018-12-18T07:51:36Z</cp:lastPrinted>
  <dcterms:created xsi:type="dcterms:W3CDTF">2017-09-16T08:56:52Z</dcterms:created>
  <dcterms:modified xsi:type="dcterms:W3CDTF">2019-03-29T16:49:17Z</dcterms:modified>
</cp:coreProperties>
</file>