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85" r:id="rId2"/>
    <p:sldId id="286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26" autoAdjust="0"/>
    <p:restoredTop sz="50000" autoAdjust="0"/>
  </p:normalViewPr>
  <p:slideViewPr>
    <p:cSldViewPr>
      <p:cViewPr>
        <p:scale>
          <a:sx n="145" d="100"/>
          <a:sy n="145" d="100"/>
        </p:scale>
        <p:origin x="1672" y="568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7/21/18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/>
              <a:t>Office of International</a:t>
            </a:r>
            <a:r>
              <a:rPr lang="en-US" sz="850" baseline="0" dirty="0"/>
              <a:t> Activities, Division of </a:t>
            </a:r>
            <a:r>
              <a:rPr lang="en-US" sz="850" dirty="0"/>
              <a:t>Membership and Scientific Advancement</a:t>
            </a:r>
          </a:p>
          <a:p>
            <a:pPr algn="r"/>
            <a:r>
              <a:rPr lang="en-US" sz="850" dirty="0"/>
              <a:t>American Chemical Society, 1155 Sixteenth Street NW, Washington, DC 20036.</a:t>
            </a:r>
          </a:p>
          <a:p>
            <a:pPr algn="r"/>
            <a:r>
              <a:rPr lang="en-US" sz="850" dirty="0"/>
              <a:t>2014, all rights reserved. </a:t>
            </a:r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88131" y="262221"/>
            <a:ext cx="7932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9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</a:t>
            </a:r>
            <a:endParaRPr lang="en-US" sz="1400" b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lass-of-dirty-water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2100262" cy="275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914400"/>
            <a:ext cx="3657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/>
              <a:t>Bahan</a:t>
            </a:r>
            <a:r>
              <a:rPr lang="en-US" sz="1100" b="1" dirty="0"/>
              <a:t> 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/>
              <a:t>Air </a:t>
            </a:r>
            <a:r>
              <a:rPr lang="en-US" sz="1100" dirty="0" err="1"/>
              <a:t>kotor</a:t>
            </a:r>
            <a:r>
              <a:rPr lang="en-US" sz="1100" dirty="0"/>
              <a:t> (</a:t>
            </a:r>
            <a:r>
              <a:rPr lang="en-US" sz="1100" dirty="0" err="1"/>
              <a:t>dari</a:t>
            </a:r>
            <a:r>
              <a:rPr lang="en-US" sz="1100" dirty="0"/>
              <a:t> </a:t>
            </a:r>
            <a:r>
              <a:rPr lang="en-US" sz="1100" dirty="0" err="1"/>
              <a:t>paya</a:t>
            </a:r>
            <a:r>
              <a:rPr lang="en-US" sz="1100" dirty="0"/>
              <a:t>, </a:t>
            </a:r>
            <a:r>
              <a:rPr lang="en-US" sz="1100" dirty="0" err="1"/>
              <a:t>sungai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takungan</a:t>
            </a:r>
            <a:r>
              <a:rPr lang="en-US" sz="1100" dirty="0"/>
              <a:t>)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Botol</a:t>
            </a:r>
            <a:r>
              <a:rPr lang="en-US" sz="1100" dirty="0"/>
              <a:t> </a:t>
            </a:r>
            <a:r>
              <a:rPr lang="en-US" sz="1100" dirty="0" err="1"/>
              <a:t>plastik</a:t>
            </a:r>
            <a:r>
              <a:rPr lang="en-US" sz="1100" dirty="0"/>
              <a:t> 2 liter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penutup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Botol</a:t>
            </a:r>
            <a:r>
              <a:rPr lang="en-US" sz="1100" dirty="0"/>
              <a:t> </a:t>
            </a:r>
            <a:r>
              <a:rPr lang="en-US" sz="1100" dirty="0" err="1"/>
              <a:t>plastik</a:t>
            </a:r>
            <a:r>
              <a:rPr lang="en-US" sz="1100" dirty="0"/>
              <a:t> (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bahagian</a:t>
            </a:r>
            <a:r>
              <a:rPr lang="en-US" sz="1100" dirty="0"/>
              <a:t> </a:t>
            </a:r>
            <a:r>
              <a:rPr lang="en-US" sz="1100" dirty="0" err="1"/>
              <a:t>bawah</a:t>
            </a:r>
            <a:r>
              <a:rPr lang="en-US" sz="1100" dirty="0"/>
              <a:t> </a:t>
            </a:r>
            <a:r>
              <a:rPr lang="en-US" sz="1100" dirty="0" err="1"/>
              <a:t>dipotong</a:t>
            </a:r>
            <a:r>
              <a:rPr lang="en-US" sz="1100" dirty="0"/>
              <a:t>)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Bikar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/>
              <a:t>Alum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Penitis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Penuras</a:t>
            </a:r>
            <a:r>
              <a:rPr lang="en-US" sz="1100" dirty="0"/>
              <a:t> kopi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Gelang</a:t>
            </a:r>
            <a:r>
              <a:rPr lang="en-US" sz="1100" dirty="0"/>
              <a:t> </a:t>
            </a:r>
            <a:r>
              <a:rPr lang="en-US" sz="1100" dirty="0" err="1"/>
              <a:t>getah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Pasir</a:t>
            </a:r>
            <a:r>
              <a:rPr lang="en-US" sz="1100" dirty="0"/>
              <a:t> </a:t>
            </a:r>
            <a:r>
              <a:rPr lang="en-US" sz="1100" dirty="0" err="1"/>
              <a:t>halus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Pasir</a:t>
            </a:r>
            <a:r>
              <a:rPr lang="en-US" sz="1100" dirty="0"/>
              <a:t> </a:t>
            </a:r>
            <a:r>
              <a:rPr lang="en-US" sz="1100" dirty="0" err="1"/>
              <a:t>kasar</a:t>
            </a:r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100" dirty="0" err="1"/>
              <a:t>Batu</a:t>
            </a:r>
            <a:r>
              <a:rPr lang="en-US" sz="1100" dirty="0"/>
              <a:t> Kecil</a:t>
            </a:r>
          </a:p>
        </p:txBody>
      </p:sp>
      <p:sp>
        <p:nvSpPr>
          <p:cNvPr id="4" name="Rectangle 3"/>
          <p:cNvSpPr/>
          <p:nvPr/>
        </p:nvSpPr>
        <p:spPr>
          <a:xfrm>
            <a:off x="3873674" y="914400"/>
            <a:ext cx="374632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100" b="1" dirty="0" err="1"/>
              <a:t>Prosedur</a:t>
            </a:r>
            <a:r>
              <a:rPr lang="en-US" sz="1100" b="1" dirty="0"/>
              <a:t> (</a:t>
            </a:r>
            <a:r>
              <a:rPr lang="en-US" sz="1100" b="1" dirty="0" err="1"/>
              <a:t>Bahagian</a:t>
            </a:r>
            <a:r>
              <a:rPr lang="en-US" sz="1100" b="1" dirty="0"/>
              <a:t>  1)</a:t>
            </a:r>
            <a:endParaRPr lang="en-US" sz="1100" dirty="0"/>
          </a:p>
          <a:p>
            <a:pPr algn="just">
              <a:spcAft>
                <a:spcPts val="600"/>
              </a:spcAft>
            </a:pPr>
            <a:r>
              <a:rPr lang="en-US" sz="1100" dirty="0"/>
              <a:t>1. </a:t>
            </a:r>
            <a:r>
              <a:rPr lang="en-US" sz="1100" dirty="0" err="1"/>
              <a:t>Tuang</a:t>
            </a:r>
            <a:r>
              <a:rPr lang="en-US" sz="1100" dirty="0"/>
              <a:t> air </a:t>
            </a:r>
            <a:r>
              <a:rPr lang="en-US" sz="1100" dirty="0" err="1"/>
              <a:t>kotor</a:t>
            </a:r>
            <a:r>
              <a:rPr lang="en-US" sz="1100" dirty="0"/>
              <a:t> </a:t>
            </a:r>
            <a:r>
              <a:rPr lang="en-US" sz="1100" dirty="0" err="1"/>
              <a:t>dari</a:t>
            </a:r>
            <a:r>
              <a:rPr lang="en-US" sz="1100" dirty="0"/>
              <a:t> </a:t>
            </a:r>
            <a:r>
              <a:rPr lang="en-US" sz="1100" dirty="0" err="1"/>
              <a:t>paya</a:t>
            </a:r>
            <a:r>
              <a:rPr lang="en-US" sz="1100" dirty="0"/>
              <a:t>, </a:t>
            </a:r>
            <a:r>
              <a:rPr lang="en-US" sz="1100" dirty="0" err="1"/>
              <a:t>sungai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takungan</a:t>
            </a:r>
            <a:r>
              <a:rPr lang="en-US" sz="1100" dirty="0"/>
              <a:t> (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sampel</a:t>
            </a:r>
            <a:r>
              <a:rPr lang="en-US" sz="1100" dirty="0"/>
              <a:t> air yang </a:t>
            </a:r>
            <a:r>
              <a:rPr lang="en-US" sz="1100" dirty="0" err="1"/>
              <a:t>telah</a:t>
            </a:r>
            <a:r>
              <a:rPr lang="en-US" sz="1100" dirty="0"/>
              <a:t> </a:t>
            </a:r>
            <a:r>
              <a:rPr lang="en-US" sz="1100" dirty="0" err="1"/>
              <a:t>disediakan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mencampurkan</a:t>
            </a:r>
            <a:r>
              <a:rPr lang="en-US" sz="1100" dirty="0"/>
              <a:t> air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kotoran</a:t>
            </a:r>
            <a:r>
              <a:rPr lang="en-US" sz="1100" dirty="0"/>
              <a:t>) </a:t>
            </a:r>
            <a:r>
              <a:rPr lang="en-US" sz="1100" dirty="0" err="1"/>
              <a:t>ke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botol</a:t>
            </a:r>
            <a:r>
              <a:rPr lang="en-US" sz="1100" dirty="0"/>
              <a:t> 2-liter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penutup</a:t>
            </a:r>
            <a:r>
              <a:rPr lang="en-US" sz="1100" dirty="0"/>
              <a:t>. </a:t>
            </a:r>
            <a:r>
              <a:rPr lang="en-US" sz="1100" dirty="0" err="1"/>
              <a:t>Catat</a:t>
            </a:r>
            <a:r>
              <a:rPr lang="en-US" sz="1100" dirty="0"/>
              <a:t> </a:t>
            </a:r>
            <a:r>
              <a:rPr lang="en-US" sz="1100" dirty="0" err="1"/>
              <a:t>pemerhatian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bau</a:t>
            </a:r>
            <a:r>
              <a:rPr lang="en-US" sz="1100" dirty="0"/>
              <a:t> </a:t>
            </a:r>
            <a:r>
              <a:rPr lang="en-US" sz="1100" dirty="0" err="1"/>
              <a:t>campuran</a:t>
            </a:r>
            <a:r>
              <a:rPr lang="en-US" sz="1100" dirty="0"/>
              <a:t> air </a:t>
            </a:r>
            <a:r>
              <a:rPr lang="en-US" sz="1100" dirty="0" err="1"/>
              <a:t>tersebut</a:t>
            </a:r>
            <a:r>
              <a:rPr lang="en-US" sz="1100" dirty="0"/>
              <a:t>. </a:t>
            </a:r>
          </a:p>
          <a:p>
            <a:pPr algn="just">
              <a:spcAft>
                <a:spcPts val="600"/>
              </a:spcAft>
            </a:pPr>
            <a:r>
              <a:rPr lang="en-US" sz="1100" dirty="0"/>
              <a:t>2. </a:t>
            </a:r>
            <a:r>
              <a:rPr lang="en-US" sz="1100" dirty="0" err="1"/>
              <a:t>Pasangkan</a:t>
            </a:r>
            <a:r>
              <a:rPr lang="en-US" sz="1100" dirty="0"/>
              <a:t> </a:t>
            </a:r>
            <a:r>
              <a:rPr lang="en-US" sz="1100" dirty="0" err="1"/>
              <a:t>penutup</a:t>
            </a:r>
            <a:r>
              <a:rPr lang="en-US" sz="1100" dirty="0"/>
              <a:t> </a:t>
            </a:r>
            <a:r>
              <a:rPr lang="en-US" sz="1100" dirty="0" err="1"/>
              <a:t>botol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goncang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kuat</a:t>
            </a:r>
            <a:r>
              <a:rPr lang="en-US" sz="1100" dirty="0"/>
              <a:t> </a:t>
            </a:r>
            <a:r>
              <a:rPr lang="en-US" sz="1100" dirty="0" err="1"/>
              <a:t>selama</a:t>
            </a:r>
            <a:r>
              <a:rPr lang="en-US" sz="1100" dirty="0"/>
              <a:t> 30 </a:t>
            </a:r>
            <a:r>
              <a:rPr lang="en-US" sz="1100" dirty="0" err="1"/>
              <a:t>saat</a:t>
            </a:r>
            <a:r>
              <a:rPr lang="en-US" sz="1100" dirty="0"/>
              <a:t>. </a:t>
            </a:r>
            <a:r>
              <a:rPr lang="en-US" sz="1100" dirty="0" err="1"/>
              <a:t>Teruskan</a:t>
            </a:r>
            <a:r>
              <a:rPr lang="en-US" sz="1100" dirty="0"/>
              <a:t> </a:t>
            </a:r>
            <a:r>
              <a:rPr lang="en-US" sz="1100" dirty="0" err="1"/>
              <a:t>mengudara</a:t>
            </a:r>
            <a:r>
              <a:rPr lang="en-US" sz="1100" dirty="0"/>
              <a:t> </a:t>
            </a:r>
            <a:r>
              <a:rPr lang="en-US" sz="1100" dirty="0" err="1"/>
              <a:t>campuran</a:t>
            </a:r>
            <a:r>
              <a:rPr lang="en-US" sz="1100" dirty="0"/>
              <a:t> air </a:t>
            </a:r>
            <a:r>
              <a:rPr lang="en-US" sz="1100" dirty="0" err="1"/>
              <a:t>kotor</a:t>
            </a:r>
            <a:r>
              <a:rPr lang="en-US" sz="1100" dirty="0"/>
              <a:t>: </a:t>
            </a:r>
            <a:r>
              <a:rPr lang="en-US" sz="1100" dirty="0" err="1"/>
              <a:t>tuang</a:t>
            </a:r>
            <a:r>
              <a:rPr lang="en-US" sz="1100" dirty="0"/>
              <a:t> </a:t>
            </a:r>
            <a:r>
              <a:rPr lang="en-US" sz="1100" dirty="0" err="1"/>
              <a:t>ke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botol</a:t>
            </a:r>
            <a:r>
              <a:rPr lang="en-US" sz="1100" dirty="0"/>
              <a:t> lain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ke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bikar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ulang</a:t>
            </a:r>
            <a:r>
              <a:rPr lang="en-US" sz="1100" dirty="0"/>
              <a:t> </a:t>
            </a:r>
            <a:r>
              <a:rPr lang="en-US" sz="1100" dirty="0" err="1"/>
              <a:t>langkah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segera</a:t>
            </a:r>
            <a:r>
              <a:rPr lang="en-US" sz="1100" dirty="0"/>
              <a:t>, </a:t>
            </a:r>
            <a:r>
              <a:rPr lang="en-US" sz="1100" dirty="0" err="1"/>
              <a:t>tuang</a:t>
            </a:r>
            <a:r>
              <a:rPr lang="en-US" sz="1100" dirty="0"/>
              <a:t> </a:t>
            </a:r>
            <a:r>
              <a:rPr lang="en-US" sz="1100" dirty="0" err="1"/>
              <a:t>semula</a:t>
            </a:r>
            <a:r>
              <a:rPr lang="en-US" sz="1100" dirty="0"/>
              <a:t> </a:t>
            </a:r>
            <a:r>
              <a:rPr lang="en-US" sz="1100" dirty="0" err="1"/>
              <a:t>campuran</a:t>
            </a:r>
            <a:r>
              <a:rPr lang="en-US" sz="1100" dirty="0"/>
              <a:t> air </a:t>
            </a:r>
            <a:r>
              <a:rPr lang="en-US" sz="1100" dirty="0" err="1"/>
              <a:t>kotor</a:t>
            </a:r>
            <a:r>
              <a:rPr lang="en-US" sz="1100" dirty="0"/>
              <a:t> </a:t>
            </a:r>
            <a:r>
              <a:rPr lang="en-US" sz="1100" dirty="0" err="1"/>
              <a:t>sehingga</a:t>
            </a:r>
            <a:r>
              <a:rPr lang="en-US" sz="1100" dirty="0"/>
              <a:t> </a:t>
            </a:r>
            <a:r>
              <a:rPr lang="en-US" sz="1100" dirty="0" err="1"/>
              <a:t>kira-kira</a:t>
            </a:r>
            <a:r>
              <a:rPr lang="en-US" sz="1100" dirty="0"/>
              <a:t> </a:t>
            </a:r>
            <a:r>
              <a:rPr lang="en-US" sz="1100" dirty="0" err="1"/>
              <a:t>sepuluh</a:t>
            </a:r>
            <a:r>
              <a:rPr lang="en-US" sz="1100" dirty="0"/>
              <a:t> kali. Setelah </a:t>
            </a:r>
            <a:r>
              <a:rPr lang="en-US" sz="1100" dirty="0" err="1"/>
              <a:t>selesai</a:t>
            </a:r>
            <a:r>
              <a:rPr lang="en-US" sz="1100" dirty="0"/>
              <a:t> proses </a:t>
            </a:r>
            <a:r>
              <a:rPr lang="en-US" sz="1100" dirty="0" err="1"/>
              <a:t>tersebut</a:t>
            </a:r>
            <a:r>
              <a:rPr lang="en-US" sz="1100" dirty="0"/>
              <a:t>, gas </a:t>
            </a:r>
            <a:r>
              <a:rPr lang="en-US" sz="1100" dirty="0" err="1"/>
              <a:t>terperangkap</a:t>
            </a:r>
            <a:r>
              <a:rPr lang="en-US" sz="1100" dirty="0"/>
              <a:t> </a:t>
            </a:r>
            <a:r>
              <a:rPr lang="en-US" sz="1100" dirty="0" err="1"/>
              <a:t>akan</a:t>
            </a:r>
            <a:r>
              <a:rPr lang="en-US" sz="1100" dirty="0"/>
              <a:t> </a:t>
            </a:r>
            <a:r>
              <a:rPr lang="en-US" sz="1100" dirty="0" err="1"/>
              <a:t>menghilang</a:t>
            </a:r>
            <a:r>
              <a:rPr lang="en-US" sz="1100" dirty="0"/>
              <a:t> (</a:t>
            </a:r>
            <a:r>
              <a:rPr lang="en-US" sz="1100" dirty="0" err="1"/>
              <a:t>Semua</a:t>
            </a:r>
            <a:r>
              <a:rPr lang="en-US" sz="1100" dirty="0"/>
              <a:t> </a:t>
            </a:r>
            <a:r>
              <a:rPr lang="en-US" sz="1100" dirty="0" err="1"/>
              <a:t>gelombang</a:t>
            </a:r>
            <a:r>
              <a:rPr lang="en-US" sz="1100" dirty="0"/>
              <a:t> </a:t>
            </a:r>
            <a:r>
              <a:rPr lang="en-US" sz="1100" dirty="0" err="1"/>
              <a:t>udara</a:t>
            </a:r>
            <a:r>
              <a:rPr lang="en-US" sz="1100" dirty="0"/>
              <a:t> </a:t>
            </a:r>
            <a:r>
              <a:rPr lang="en-US" sz="1100" dirty="0" err="1"/>
              <a:t>sepatutnya</a:t>
            </a:r>
            <a:r>
              <a:rPr lang="en-US" sz="1100" dirty="0"/>
              <a:t> </a:t>
            </a:r>
            <a:r>
              <a:rPr lang="en-US" sz="1100" dirty="0" err="1"/>
              <a:t>tidak</a:t>
            </a:r>
            <a:r>
              <a:rPr lang="en-US" sz="1100" dirty="0"/>
              <a:t> </a:t>
            </a:r>
            <a:r>
              <a:rPr lang="en-US" sz="1100" dirty="0" err="1"/>
              <a:t>kelihatan</a:t>
            </a:r>
            <a:r>
              <a:rPr lang="en-US" sz="1100" dirty="0"/>
              <a:t> </a:t>
            </a:r>
            <a:r>
              <a:rPr lang="en-US" sz="1100" dirty="0" err="1"/>
              <a:t>lagi</a:t>
            </a:r>
            <a:r>
              <a:rPr lang="en-US" sz="1100" dirty="0"/>
              <a:t>). </a:t>
            </a:r>
          </a:p>
          <a:p>
            <a:pPr algn="just">
              <a:spcAft>
                <a:spcPts val="600"/>
              </a:spcAft>
            </a:pPr>
            <a:r>
              <a:rPr lang="en-US" sz="1100" dirty="0"/>
              <a:t>3. </a:t>
            </a:r>
            <a:r>
              <a:rPr lang="en-US" sz="1100" dirty="0" err="1"/>
              <a:t>Tambahkan</a:t>
            </a:r>
            <a:r>
              <a:rPr lang="en-US" sz="1100" dirty="0"/>
              <a:t> </a:t>
            </a:r>
            <a:r>
              <a:rPr lang="en-US" sz="1100" dirty="0" err="1"/>
              <a:t>dua</a:t>
            </a:r>
            <a:r>
              <a:rPr lang="en-US" sz="1100" dirty="0"/>
              <a:t> </a:t>
            </a:r>
            <a:r>
              <a:rPr lang="en-US" sz="1100" dirty="0" err="1"/>
              <a:t>sudu</a:t>
            </a:r>
            <a:r>
              <a:rPr lang="en-US" sz="1100" dirty="0"/>
              <a:t> alum </a:t>
            </a:r>
            <a:r>
              <a:rPr lang="en-US" sz="1100" dirty="0" err="1"/>
              <a:t>ke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campuran</a:t>
            </a:r>
            <a:r>
              <a:rPr lang="en-US" sz="1100" dirty="0"/>
              <a:t> air </a:t>
            </a:r>
            <a:r>
              <a:rPr lang="en-US" sz="1100" dirty="0" err="1"/>
              <a:t>kotor</a:t>
            </a:r>
            <a:r>
              <a:rPr lang="en-US" sz="1100" dirty="0"/>
              <a:t> yang </a:t>
            </a:r>
            <a:r>
              <a:rPr lang="en-US" sz="1100" dirty="0" err="1"/>
              <a:t>telah</a:t>
            </a:r>
            <a:r>
              <a:rPr lang="en-US" sz="1100" dirty="0"/>
              <a:t> </a:t>
            </a:r>
            <a:r>
              <a:rPr lang="en-US" sz="1100" dirty="0" err="1"/>
              <a:t>diudarakan</a:t>
            </a:r>
            <a:r>
              <a:rPr lang="en-US" sz="1100" dirty="0"/>
              <a:t>. </a:t>
            </a:r>
            <a:r>
              <a:rPr lang="en-US" sz="1100" dirty="0" err="1"/>
              <a:t>Kacau</a:t>
            </a:r>
            <a:r>
              <a:rPr lang="en-US" sz="1100" dirty="0"/>
              <a:t> </a:t>
            </a:r>
            <a:r>
              <a:rPr lang="en-US" sz="1100" dirty="0" err="1"/>
              <a:t>campuran</a:t>
            </a:r>
            <a:r>
              <a:rPr lang="en-US" sz="1100" dirty="0"/>
              <a:t> </a:t>
            </a:r>
            <a:r>
              <a:rPr lang="en-US" sz="1100" dirty="0" err="1"/>
              <a:t>secara</a:t>
            </a:r>
            <a:r>
              <a:rPr lang="en-US" sz="1100" dirty="0"/>
              <a:t> </a:t>
            </a:r>
            <a:r>
              <a:rPr lang="en-US" sz="1100" dirty="0" err="1"/>
              <a:t>perlahan-lahan</a:t>
            </a:r>
            <a:r>
              <a:rPr lang="en-US" sz="1100" dirty="0"/>
              <a:t> </a:t>
            </a:r>
            <a:r>
              <a:rPr lang="en-US" sz="1100" dirty="0" err="1"/>
              <a:t>selama</a:t>
            </a:r>
            <a:r>
              <a:rPr lang="en-US" sz="1100" dirty="0"/>
              <a:t> 5 </a:t>
            </a:r>
            <a:r>
              <a:rPr lang="en-US" sz="1100" dirty="0" err="1"/>
              <a:t>minit</a:t>
            </a:r>
            <a:r>
              <a:rPr lang="en-US" sz="1100" dirty="0"/>
              <a:t>. </a:t>
            </a:r>
            <a:r>
              <a:rPr lang="en-US" sz="1100" dirty="0" err="1"/>
              <a:t>Gambarkan</a:t>
            </a:r>
            <a:r>
              <a:rPr lang="en-US" sz="1100" dirty="0"/>
              <a:t> </a:t>
            </a:r>
            <a:r>
              <a:rPr lang="en-US" sz="1100" dirty="0" err="1"/>
              <a:t>pemerhatian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bau</a:t>
            </a:r>
            <a:r>
              <a:rPr lang="en-US" sz="1100" dirty="0"/>
              <a:t> air </a:t>
            </a:r>
            <a:r>
              <a:rPr lang="en-US" sz="1100" dirty="0" err="1"/>
              <a:t>tersebut</a:t>
            </a:r>
            <a:r>
              <a:rPr lang="en-US" sz="1100" dirty="0"/>
              <a:t>.</a:t>
            </a:r>
          </a:p>
          <a:p>
            <a:pPr algn="just">
              <a:spcAft>
                <a:spcPts val="600"/>
              </a:spcAft>
            </a:pPr>
            <a:r>
              <a:rPr lang="en-US" sz="1100" dirty="0"/>
              <a:t>4. </a:t>
            </a:r>
            <a:r>
              <a:rPr lang="en-US" sz="1100" dirty="0" err="1"/>
              <a:t>Biarkan</a:t>
            </a:r>
            <a:r>
              <a:rPr lang="en-US" sz="1100" dirty="0"/>
              <a:t> </a:t>
            </a:r>
            <a:r>
              <a:rPr lang="en-US" sz="1100" dirty="0" err="1"/>
              <a:t>campuran</a:t>
            </a:r>
            <a:r>
              <a:rPr lang="en-US" sz="1100" dirty="0"/>
              <a:t> air di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bekasnya</a:t>
            </a:r>
            <a:r>
              <a:rPr lang="en-US" sz="1100" dirty="0"/>
              <a:t>. </a:t>
            </a:r>
            <a:r>
              <a:rPr lang="en-US" sz="1100" dirty="0" err="1"/>
              <a:t>Perhatikan</a:t>
            </a:r>
            <a:r>
              <a:rPr lang="en-US" sz="1100" dirty="0"/>
              <a:t> </a:t>
            </a:r>
            <a:r>
              <a:rPr lang="en-US" sz="1100" dirty="0" err="1"/>
              <a:t>setiap</a:t>
            </a:r>
            <a:r>
              <a:rPr lang="en-US" sz="1100" dirty="0"/>
              <a:t> 5 </a:t>
            </a:r>
            <a:r>
              <a:rPr lang="en-US" sz="1100" dirty="0" err="1"/>
              <a:t>minit</a:t>
            </a:r>
            <a:r>
              <a:rPr lang="en-US" sz="1100" dirty="0"/>
              <a:t>,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tempoh</a:t>
            </a:r>
            <a:r>
              <a:rPr lang="en-US" sz="1100" dirty="0"/>
              <a:t> masa 20 </a:t>
            </a:r>
            <a:r>
              <a:rPr lang="en-US" sz="1100" dirty="0" err="1"/>
              <a:t>minit</a:t>
            </a:r>
            <a:r>
              <a:rPr lang="en-US" sz="1100" dirty="0"/>
              <a:t>. </a:t>
            </a:r>
            <a:r>
              <a:rPr lang="en-US" sz="1100" dirty="0" err="1"/>
              <a:t>Catat</a:t>
            </a:r>
            <a:r>
              <a:rPr lang="en-US" sz="1100" dirty="0"/>
              <a:t> </a:t>
            </a:r>
            <a:r>
              <a:rPr lang="en-US" sz="1100" dirty="0" err="1"/>
              <a:t>pemerhatian</a:t>
            </a:r>
            <a:r>
              <a:rPr lang="en-US" sz="1100" dirty="0"/>
              <a:t>: </a:t>
            </a:r>
            <a:r>
              <a:rPr lang="en-US" sz="1100" dirty="0" err="1"/>
              <a:t>Bagaimana</a:t>
            </a:r>
            <a:r>
              <a:rPr lang="en-US" sz="1100" dirty="0"/>
              <a:t> </a:t>
            </a:r>
            <a:r>
              <a:rPr lang="en-US" sz="1100" dirty="0" err="1"/>
              <a:t>keadaan</a:t>
            </a:r>
            <a:r>
              <a:rPr lang="en-US" sz="1100" dirty="0"/>
              <a:t> </a:t>
            </a:r>
            <a:r>
              <a:rPr lang="en-US" sz="1100" dirty="0" err="1"/>
              <a:t>campuran</a:t>
            </a:r>
            <a:r>
              <a:rPr lang="en-US" sz="1100" dirty="0"/>
              <a:t> air </a:t>
            </a:r>
            <a:r>
              <a:rPr lang="en-US" sz="1100" dirty="0" err="1"/>
              <a:t>kotor</a:t>
            </a:r>
            <a:r>
              <a:rPr lang="en-US" sz="1100" dirty="0"/>
              <a:t> </a:t>
            </a:r>
            <a:r>
              <a:rPr lang="en-US" sz="1100" dirty="0" err="1"/>
              <a:t>sekarang</a:t>
            </a:r>
            <a:r>
              <a:rPr lang="en-US" sz="1100" dirty="0"/>
              <a:t>?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66800" y="22860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/>
              <a:t>Bersihkan Kotoran, Basmikan Kuman!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465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724054" y="1295400"/>
            <a:ext cx="3124546" cy="2699711"/>
            <a:chOff x="4647854" y="1524000"/>
            <a:chExt cx="3124546" cy="269971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7854" y="1524000"/>
              <a:ext cx="3124546" cy="246888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" name="Rectangle 3"/>
            <p:cNvSpPr/>
            <p:nvPr/>
          </p:nvSpPr>
          <p:spPr>
            <a:xfrm>
              <a:off x="5220112" y="3977490"/>
              <a:ext cx="198002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000" i="1" dirty="0" err="1"/>
                <a:t>water.chemistry2011.org</a:t>
              </a:r>
              <a:r>
                <a:rPr lang="es-ES_tradnl" sz="1000" i="1" dirty="0"/>
                <a:t>/web/</a:t>
              </a:r>
              <a:r>
                <a:rPr lang="es-ES_tradnl" sz="1000" i="1" dirty="0" err="1"/>
                <a:t>iyc</a:t>
              </a:r>
              <a:r>
                <a:rPr lang="es-ES_tradnl" sz="1000" i="1" dirty="0"/>
                <a:t> </a:t>
              </a:r>
              <a:endParaRPr lang="en-US" sz="1000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76200" y="914400"/>
            <a:ext cx="48768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100" b="1" dirty="0" err="1"/>
              <a:t>Procedur</a:t>
            </a:r>
            <a:r>
              <a:rPr lang="en-US" sz="1100" b="1" dirty="0"/>
              <a:t> (</a:t>
            </a:r>
            <a:r>
              <a:rPr lang="en-US" sz="1100" b="1" dirty="0" err="1"/>
              <a:t>Bahagian</a:t>
            </a:r>
            <a:r>
              <a:rPr lang="en-US" sz="1100" b="1" dirty="0"/>
              <a:t> 2)</a:t>
            </a:r>
            <a:endParaRPr lang="en-US" sz="1100" dirty="0"/>
          </a:p>
          <a:p>
            <a:pPr algn="just">
              <a:spcAft>
                <a:spcPts val="600"/>
              </a:spcAft>
            </a:pPr>
            <a:r>
              <a:rPr lang="en-US" sz="1100" dirty="0"/>
              <a:t>5. </a:t>
            </a:r>
            <a:r>
              <a:rPr lang="en-US" sz="1100" dirty="0" err="1"/>
              <a:t>Menyediakan</a:t>
            </a:r>
            <a:r>
              <a:rPr lang="en-US" sz="1100" dirty="0"/>
              <a:t> </a:t>
            </a:r>
            <a:r>
              <a:rPr lang="en-US" sz="1100" dirty="0" err="1"/>
              <a:t>penuras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botol</a:t>
            </a:r>
            <a:r>
              <a:rPr lang="en-US" sz="1100" dirty="0"/>
              <a:t> yang </a:t>
            </a:r>
            <a:r>
              <a:rPr lang="en-US" sz="1100" dirty="0" err="1"/>
              <a:t>bahagian</a:t>
            </a:r>
            <a:r>
              <a:rPr lang="en-US" sz="1100" dirty="0"/>
              <a:t> </a:t>
            </a:r>
            <a:r>
              <a:rPr lang="en-US" sz="1100" dirty="0" err="1"/>
              <a:t>bawahnya</a:t>
            </a:r>
            <a:r>
              <a:rPr lang="en-US" sz="1100" dirty="0"/>
              <a:t> </a:t>
            </a:r>
            <a:r>
              <a:rPr lang="en-US" sz="1100" dirty="0" err="1"/>
              <a:t>dipotong</a:t>
            </a:r>
            <a:r>
              <a:rPr lang="en-US" sz="1100" dirty="0"/>
              <a:t>, </a:t>
            </a:r>
            <a:r>
              <a:rPr lang="en-MY" sz="1100" dirty="0" err="1"/>
              <a:t>dengan</a:t>
            </a:r>
            <a:r>
              <a:rPr lang="en-MY" sz="1100" dirty="0"/>
              <a:t> </a:t>
            </a:r>
            <a:r>
              <a:rPr lang="en-MY" sz="1100" dirty="0" err="1"/>
              <a:t>melakukan</a:t>
            </a:r>
            <a:r>
              <a:rPr lang="en-MY" sz="1100" dirty="0"/>
              <a:t> </a:t>
            </a:r>
            <a:r>
              <a:rPr lang="en-MY" sz="1100" dirty="0" err="1"/>
              <a:t>perkara</a:t>
            </a:r>
            <a:r>
              <a:rPr lang="en-MY" sz="1100" dirty="0"/>
              <a:t> </a:t>
            </a:r>
            <a:r>
              <a:rPr lang="en-MY" sz="1100" dirty="0" err="1"/>
              <a:t>berikut</a:t>
            </a:r>
            <a:r>
              <a:rPr lang="en-MY" sz="1100" dirty="0"/>
              <a:t> </a:t>
            </a:r>
            <a:r>
              <a:rPr lang="en-US" sz="1100" dirty="0"/>
              <a:t>:</a:t>
            </a:r>
          </a:p>
          <a:p>
            <a:pPr marL="460800" indent="-233363" algn="just">
              <a:buFont typeface="+mj-lt"/>
              <a:buAutoNum type="alphaLcPeriod"/>
            </a:pPr>
            <a:r>
              <a:rPr lang="en-US" sz="1100" dirty="0" err="1"/>
              <a:t>Letakkan</a:t>
            </a:r>
            <a:r>
              <a:rPr lang="en-US" sz="1100" dirty="0"/>
              <a:t> </a:t>
            </a:r>
            <a:r>
              <a:rPr lang="en-US" sz="1100" dirty="0" err="1"/>
              <a:t>penuras</a:t>
            </a:r>
            <a:r>
              <a:rPr lang="en-US" sz="1100" dirty="0"/>
              <a:t> kopi </a:t>
            </a:r>
            <a:r>
              <a:rPr lang="en-US" sz="1100" dirty="0" err="1"/>
              <a:t>pada</a:t>
            </a:r>
            <a:r>
              <a:rPr lang="en-US" sz="1100" dirty="0"/>
              <a:t> </a:t>
            </a:r>
            <a:r>
              <a:rPr lang="en-US" sz="1100" dirty="0" err="1"/>
              <a:t>leher</a:t>
            </a:r>
            <a:r>
              <a:rPr lang="en-US" sz="1100" dirty="0"/>
              <a:t> </a:t>
            </a:r>
            <a:r>
              <a:rPr lang="en-US" sz="1100" dirty="0" err="1"/>
              <a:t>botol</a:t>
            </a:r>
            <a:r>
              <a:rPr lang="en-US" sz="1100" dirty="0"/>
              <a:t>, ikat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gelang</a:t>
            </a:r>
            <a:r>
              <a:rPr lang="en-US" sz="1100" dirty="0"/>
              <a:t> </a:t>
            </a:r>
            <a:r>
              <a:rPr lang="en-US" sz="1100" dirty="0" err="1"/>
              <a:t>getah</a:t>
            </a:r>
            <a:r>
              <a:rPr lang="en-US" sz="1100" dirty="0"/>
              <a:t>. </a:t>
            </a:r>
            <a:r>
              <a:rPr lang="en-US" sz="1100" dirty="0" err="1"/>
              <a:t>Terbalikan</a:t>
            </a:r>
            <a:r>
              <a:rPr lang="en-US" sz="1100" dirty="0"/>
              <a:t> </a:t>
            </a:r>
            <a:r>
              <a:rPr lang="en-US" sz="1100" dirty="0" err="1"/>
              <a:t>botol</a:t>
            </a:r>
            <a:r>
              <a:rPr lang="en-US" sz="1100" dirty="0"/>
              <a:t> </a:t>
            </a:r>
            <a:r>
              <a:rPr lang="en-US" sz="1100" dirty="0" err="1"/>
              <a:t>ke</a:t>
            </a:r>
            <a:r>
              <a:rPr lang="en-US" sz="1100" dirty="0"/>
              <a:t> </a:t>
            </a:r>
            <a:r>
              <a:rPr lang="en-US" sz="1100" dirty="0" err="1"/>
              <a:t>bawah</a:t>
            </a:r>
            <a:r>
              <a:rPr lang="en-US" sz="1100" dirty="0"/>
              <a:t>,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letakkannya</a:t>
            </a:r>
            <a:r>
              <a:rPr lang="en-US" sz="1100" dirty="0"/>
              <a:t> di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bikar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bahagian</a:t>
            </a:r>
            <a:r>
              <a:rPr lang="en-US" sz="1100" dirty="0"/>
              <a:t> </a:t>
            </a:r>
            <a:r>
              <a:rPr lang="en-US" sz="1100" dirty="0" err="1"/>
              <a:t>bawah</a:t>
            </a:r>
            <a:r>
              <a:rPr lang="en-US" sz="1100" dirty="0"/>
              <a:t> </a:t>
            </a:r>
            <a:r>
              <a:rPr lang="en-US" sz="1100" dirty="0" err="1"/>
              <a:t>botol</a:t>
            </a:r>
            <a:r>
              <a:rPr lang="en-US" sz="1100" dirty="0"/>
              <a:t> 2-liter yang </a:t>
            </a:r>
            <a:r>
              <a:rPr lang="en-US" sz="1100" dirty="0" err="1"/>
              <a:t>telah</a:t>
            </a:r>
            <a:r>
              <a:rPr lang="en-US" sz="1100" dirty="0"/>
              <a:t> di </a:t>
            </a:r>
            <a:r>
              <a:rPr lang="en-US" sz="1100" dirty="0" err="1"/>
              <a:t>potong</a:t>
            </a:r>
            <a:r>
              <a:rPr lang="en-US" sz="1100" dirty="0"/>
              <a:t> </a:t>
            </a:r>
            <a:r>
              <a:rPr lang="en-US" sz="1100" dirty="0" err="1"/>
              <a:t>sebelum</a:t>
            </a:r>
            <a:r>
              <a:rPr lang="en-US" sz="1100" dirty="0"/>
              <a:t> </a:t>
            </a:r>
            <a:r>
              <a:rPr lang="en-US" sz="1100" dirty="0" err="1"/>
              <a:t>ini</a:t>
            </a:r>
            <a:r>
              <a:rPr lang="en-US" sz="1100" dirty="0"/>
              <a:t>. </a:t>
            </a:r>
            <a:r>
              <a:rPr lang="en-US" sz="1100" dirty="0" err="1"/>
              <a:t>Letakkan</a:t>
            </a:r>
            <a:r>
              <a:rPr lang="en-US" sz="1100" dirty="0"/>
              <a:t> </a:t>
            </a:r>
            <a:r>
              <a:rPr lang="en-US" sz="1100" dirty="0" err="1"/>
              <a:t>satu</a:t>
            </a:r>
            <a:r>
              <a:rPr lang="en-US" sz="1100" dirty="0"/>
              <a:t> </a:t>
            </a:r>
            <a:r>
              <a:rPr lang="en-US" sz="1100" dirty="0" err="1"/>
              <a:t>lapisan</a:t>
            </a:r>
            <a:r>
              <a:rPr lang="en-US" sz="1100" dirty="0"/>
              <a:t> </a:t>
            </a:r>
            <a:r>
              <a:rPr lang="en-US" sz="1100" dirty="0" err="1"/>
              <a:t>batu</a:t>
            </a:r>
            <a:r>
              <a:rPr lang="en-US" sz="1100" dirty="0"/>
              <a:t> </a:t>
            </a:r>
            <a:r>
              <a:rPr lang="en-US" sz="1100" dirty="0" err="1"/>
              <a:t>kecil</a:t>
            </a:r>
            <a:r>
              <a:rPr lang="en-US" sz="1100" dirty="0"/>
              <a:t> di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botol</a:t>
            </a:r>
            <a:r>
              <a:rPr lang="en-US" sz="1100" dirty="0"/>
              <a:t>; </a:t>
            </a:r>
            <a:r>
              <a:rPr lang="en-US" sz="1100" dirty="0" err="1"/>
              <a:t>penuras</a:t>
            </a:r>
            <a:r>
              <a:rPr lang="en-US" sz="1100" dirty="0"/>
              <a:t> </a:t>
            </a:r>
            <a:r>
              <a:rPr lang="en-US" sz="1100" dirty="0" err="1"/>
              <a:t>akan</a:t>
            </a:r>
            <a:r>
              <a:rPr lang="en-US" sz="1100" dirty="0"/>
              <a:t> </a:t>
            </a:r>
            <a:r>
              <a:rPr lang="en-US" sz="1100" dirty="0" err="1"/>
              <a:t>menghalangnya</a:t>
            </a:r>
            <a:r>
              <a:rPr lang="en-US" sz="1100" dirty="0"/>
              <a:t> </a:t>
            </a:r>
            <a:r>
              <a:rPr lang="en-US" sz="1100" dirty="0" err="1"/>
              <a:t>dari</a:t>
            </a:r>
            <a:r>
              <a:rPr lang="en-US" sz="1100" dirty="0"/>
              <a:t> </a:t>
            </a:r>
            <a:r>
              <a:rPr lang="en-US" sz="1100" dirty="0" err="1"/>
              <a:t>jatuh</a:t>
            </a:r>
            <a:r>
              <a:rPr lang="en-US" sz="1100" dirty="0"/>
              <a:t>. </a:t>
            </a:r>
          </a:p>
          <a:p>
            <a:pPr marL="460800" indent="-233363" algn="just">
              <a:buFont typeface="+mj-lt"/>
              <a:buAutoNum type="alphaLcPeriod"/>
            </a:pPr>
            <a:r>
              <a:rPr lang="en-US" sz="1100" dirty="0" err="1"/>
              <a:t>Letakkan</a:t>
            </a:r>
            <a:r>
              <a:rPr lang="en-US" sz="1100" dirty="0"/>
              <a:t> </a:t>
            </a:r>
            <a:r>
              <a:rPr lang="en-US" sz="1100" dirty="0" err="1"/>
              <a:t>satu</a:t>
            </a:r>
            <a:r>
              <a:rPr lang="en-US" sz="1100" dirty="0"/>
              <a:t> </a:t>
            </a:r>
            <a:r>
              <a:rPr lang="en-US" sz="1100" dirty="0" err="1"/>
              <a:t>lapisan</a:t>
            </a:r>
            <a:r>
              <a:rPr lang="en-US" sz="1100" dirty="0"/>
              <a:t> </a:t>
            </a:r>
            <a:r>
              <a:rPr lang="en-US" sz="1100" dirty="0" err="1"/>
              <a:t>pasir</a:t>
            </a:r>
            <a:r>
              <a:rPr lang="en-US" sz="1100" dirty="0"/>
              <a:t> </a:t>
            </a:r>
            <a:r>
              <a:rPr lang="en-US" sz="1100" dirty="0" err="1"/>
              <a:t>kasar</a:t>
            </a:r>
            <a:r>
              <a:rPr lang="en-US" sz="1100" dirty="0"/>
              <a:t> di </a:t>
            </a:r>
            <a:r>
              <a:rPr lang="en-US" sz="1100" dirty="0" err="1"/>
              <a:t>atasnya</a:t>
            </a:r>
            <a:r>
              <a:rPr lang="en-US" sz="1100" dirty="0"/>
              <a:t>. </a:t>
            </a:r>
          </a:p>
          <a:p>
            <a:pPr marL="460800" indent="-233363" algn="just">
              <a:buFont typeface="+mj-lt"/>
              <a:buAutoNum type="alphaLcPeriod"/>
            </a:pPr>
            <a:r>
              <a:rPr lang="en-US" sz="1100" dirty="0" err="1"/>
              <a:t>Akhir</a:t>
            </a:r>
            <a:r>
              <a:rPr lang="en-US" sz="1100" dirty="0"/>
              <a:t> </a:t>
            </a:r>
            <a:r>
              <a:rPr lang="en-US" sz="1100" dirty="0" err="1"/>
              <a:t>sekali</a:t>
            </a:r>
            <a:r>
              <a:rPr lang="en-US" sz="1100" dirty="0"/>
              <a:t>, </a:t>
            </a:r>
            <a:r>
              <a:rPr lang="en-US" sz="1100" dirty="0" err="1"/>
              <a:t>tuang</a:t>
            </a:r>
            <a:r>
              <a:rPr lang="en-US" sz="1100" dirty="0"/>
              <a:t> </a:t>
            </a:r>
            <a:r>
              <a:rPr lang="en-US" sz="1100" dirty="0" err="1"/>
              <a:t>satu</a:t>
            </a:r>
            <a:r>
              <a:rPr lang="en-US" sz="1100" dirty="0"/>
              <a:t> </a:t>
            </a:r>
            <a:r>
              <a:rPr lang="en-US" sz="1100" dirty="0" err="1"/>
              <a:t>lapisan</a:t>
            </a:r>
            <a:r>
              <a:rPr lang="en-US" sz="1100" dirty="0"/>
              <a:t> </a:t>
            </a:r>
            <a:r>
              <a:rPr lang="en-US" sz="1100" dirty="0" err="1"/>
              <a:t>pasir</a:t>
            </a:r>
            <a:r>
              <a:rPr lang="en-US" sz="1100" dirty="0"/>
              <a:t> </a:t>
            </a:r>
            <a:r>
              <a:rPr lang="en-US" sz="1100" dirty="0" err="1"/>
              <a:t>halus</a:t>
            </a:r>
            <a:r>
              <a:rPr lang="en-US" sz="1100" dirty="0"/>
              <a:t> di </a:t>
            </a:r>
            <a:r>
              <a:rPr lang="en-US" sz="1100" dirty="0" err="1"/>
              <a:t>atas</a:t>
            </a:r>
            <a:r>
              <a:rPr lang="en-US" sz="1100" dirty="0"/>
              <a:t> </a:t>
            </a:r>
            <a:r>
              <a:rPr lang="en-US" sz="1100" dirty="0" err="1"/>
              <a:t>lapisan</a:t>
            </a:r>
            <a:r>
              <a:rPr lang="en-US" sz="1100" dirty="0"/>
              <a:t> </a:t>
            </a:r>
            <a:r>
              <a:rPr lang="en-US" sz="1100" dirty="0" err="1"/>
              <a:t>pasir</a:t>
            </a:r>
            <a:r>
              <a:rPr lang="en-US" sz="1100" dirty="0"/>
              <a:t> </a:t>
            </a:r>
            <a:r>
              <a:rPr lang="en-US" sz="1100" dirty="0" err="1"/>
              <a:t>kasar</a:t>
            </a:r>
            <a:r>
              <a:rPr lang="en-US" sz="1100" dirty="0"/>
              <a:t>. </a:t>
            </a:r>
          </a:p>
          <a:p>
            <a:pPr marL="460800" indent="-233363" algn="just">
              <a:spcAft>
                <a:spcPts val="600"/>
              </a:spcAft>
              <a:buFont typeface="+mj-lt"/>
              <a:buAutoNum type="alphaLcPeriod"/>
            </a:pPr>
            <a:r>
              <a:rPr lang="en-US" sz="1100" dirty="0" err="1"/>
              <a:t>Cuci</a:t>
            </a:r>
            <a:r>
              <a:rPr lang="en-US" sz="1100" dirty="0"/>
              <a:t> </a:t>
            </a:r>
            <a:r>
              <a:rPr lang="en-US" sz="1100" dirty="0" err="1"/>
              <a:t>penuras</a:t>
            </a:r>
            <a:r>
              <a:rPr lang="en-US" sz="1100" dirty="0"/>
              <a:t> </a:t>
            </a:r>
            <a:r>
              <a:rPr lang="en-US" sz="1100" dirty="0" err="1"/>
              <a:t>perlahan-lahan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lalukan</a:t>
            </a:r>
            <a:r>
              <a:rPr lang="en-US" sz="1100" dirty="0"/>
              <a:t> air </a:t>
            </a:r>
            <a:r>
              <a:rPr lang="en-US" sz="1100" dirty="0" err="1"/>
              <a:t>minuman</a:t>
            </a:r>
            <a:r>
              <a:rPr lang="en-US" sz="1100" dirty="0"/>
              <a:t> </a:t>
            </a:r>
            <a:r>
              <a:rPr lang="en-US" sz="1100" dirty="0" err="1"/>
              <a:t>bersih</a:t>
            </a:r>
            <a:r>
              <a:rPr lang="en-US" sz="1100" dirty="0"/>
              <a:t> </a:t>
            </a:r>
            <a:r>
              <a:rPr lang="en-US" sz="1100" dirty="0" err="1"/>
              <a:t>melalui</a:t>
            </a:r>
            <a:r>
              <a:rPr lang="en-US" sz="1100" dirty="0"/>
              <a:t> </a:t>
            </a:r>
            <a:r>
              <a:rPr lang="en-US" sz="1100" dirty="0" err="1"/>
              <a:t>penuras</a:t>
            </a:r>
            <a:r>
              <a:rPr lang="en-US" sz="1100" dirty="0"/>
              <a:t> </a:t>
            </a:r>
            <a:r>
              <a:rPr lang="en-US" sz="1100" dirty="0" err="1"/>
              <a:t>secara</a:t>
            </a:r>
            <a:r>
              <a:rPr lang="en-US" sz="1100" dirty="0"/>
              <a:t> </a:t>
            </a:r>
            <a:r>
              <a:rPr lang="en-US" sz="1100" dirty="0" err="1"/>
              <a:t>berhati-hati</a:t>
            </a:r>
            <a:r>
              <a:rPr lang="en-US" sz="1100" dirty="0"/>
              <a:t>. </a:t>
            </a:r>
            <a:r>
              <a:rPr lang="en-US" sz="1100" dirty="0" err="1"/>
              <a:t>Buang</a:t>
            </a:r>
            <a:r>
              <a:rPr lang="en-US" sz="1100" dirty="0"/>
              <a:t> air yang </a:t>
            </a:r>
            <a:r>
              <a:rPr lang="en-US" sz="1100" dirty="0" err="1"/>
              <a:t>telah</a:t>
            </a:r>
            <a:r>
              <a:rPr lang="en-US" sz="1100" dirty="0"/>
              <a:t> </a:t>
            </a:r>
            <a:r>
              <a:rPr lang="en-US" sz="1100" dirty="0" err="1"/>
              <a:t>melalui</a:t>
            </a:r>
            <a:r>
              <a:rPr lang="en-US" sz="1100" dirty="0"/>
              <a:t> </a:t>
            </a:r>
            <a:r>
              <a:rPr lang="en-US" sz="1100" dirty="0" err="1"/>
              <a:t>penuras</a:t>
            </a:r>
            <a:r>
              <a:rPr lang="en-US" sz="1100" dirty="0"/>
              <a:t>. </a:t>
            </a:r>
          </a:p>
          <a:p>
            <a:pPr algn="just">
              <a:spcAft>
                <a:spcPts val="600"/>
              </a:spcAft>
            </a:pPr>
            <a:r>
              <a:rPr lang="en-US" sz="1100" dirty="0"/>
              <a:t>6. </a:t>
            </a:r>
            <a:r>
              <a:rPr lang="en-US" sz="1100" dirty="0" err="1"/>
              <a:t>Apabila</a:t>
            </a:r>
            <a:r>
              <a:rPr lang="en-US" sz="1100" dirty="0"/>
              <a:t> </a:t>
            </a:r>
            <a:r>
              <a:rPr lang="en-US" sz="1100" dirty="0" err="1"/>
              <a:t>terdapat</a:t>
            </a:r>
            <a:r>
              <a:rPr lang="en-US" sz="1100" dirty="0"/>
              <a:t> </a:t>
            </a:r>
            <a:r>
              <a:rPr lang="en-US" sz="1100" dirty="0" err="1"/>
              <a:t>sedimen</a:t>
            </a:r>
            <a:r>
              <a:rPr lang="en-US" sz="1100" dirty="0"/>
              <a:t> yang </a:t>
            </a:r>
            <a:r>
              <a:rPr lang="en-US" sz="1100" dirty="0" err="1"/>
              <a:t>terenap</a:t>
            </a:r>
            <a:r>
              <a:rPr lang="en-US" sz="1100" dirty="0"/>
              <a:t> </a:t>
            </a:r>
            <a:r>
              <a:rPr lang="en-US" sz="1100" dirty="0" err="1"/>
              <a:t>pada</a:t>
            </a:r>
            <a:r>
              <a:rPr lang="en-US" sz="1100" dirty="0"/>
              <a:t> </a:t>
            </a:r>
            <a:r>
              <a:rPr lang="en-US" sz="1100" dirty="0" err="1"/>
              <a:t>bahagian</a:t>
            </a:r>
            <a:r>
              <a:rPr lang="en-US" sz="1100" dirty="0"/>
              <a:t> </a:t>
            </a:r>
            <a:r>
              <a:rPr lang="en-US" sz="1100" dirty="0" err="1"/>
              <a:t>pada</a:t>
            </a:r>
            <a:r>
              <a:rPr lang="en-US" sz="1100" dirty="0"/>
              <a:t> </a:t>
            </a:r>
            <a:r>
              <a:rPr lang="en-US" sz="1100" dirty="0" err="1"/>
              <a:t>bahagian</a:t>
            </a:r>
            <a:r>
              <a:rPr lang="en-US" sz="1100" dirty="0"/>
              <a:t> </a:t>
            </a:r>
            <a:r>
              <a:rPr lang="en-US" sz="1100" dirty="0" err="1"/>
              <a:t>bawah</a:t>
            </a:r>
            <a:r>
              <a:rPr lang="en-US" sz="1100" dirty="0"/>
              <a:t> </a:t>
            </a:r>
            <a:r>
              <a:rPr lang="en-US" sz="1100" dirty="0" err="1"/>
              <a:t>botol</a:t>
            </a:r>
            <a:r>
              <a:rPr lang="en-US" sz="1100" dirty="0"/>
              <a:t> yang </a:t>
            </a:r>
            <a:r>
              <a:rPr lang="en-US" sz="1100" dirty="0" err="1"/>
              <a:t>terisi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campuran</a:t>
            </a:r>
            <a:r>
              <a:rPr lang="en-US" sz="1100" dirty="0"/>
              <a:t> </a:t>
            </a:r>
            <a:r>
              <a:rPr lang="en-US" sz="1100" dirty="0" err="1"/>
              <a:t>kotoran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air </a:t>
            </a:r>
            <a:r>
              <a:rPr lang="en-US" sz="1100" dirty="0" err="1"/>
              <a:t>kotor</a:t>
            </a:r>
            <a:r>
              <a:rPr lang="en-US" sz="1100" dirty="0"/>
              <a:t> </a:t>
            </a:r>
            <a:r>
              <a:rPr lang="en-US" sz="1100" dirty="0" err="1"/>
              <a:t>dari</a:t>
            </a:r>
            <a:r>
              <a:rPr lang="en-US" sz="1100" dirty="0"/>
              <a:t> </a:t>
            </a:r>
            <a:r>
              <a:rPr lang="en-US" sz="1100" dirty="0" err="1"/>
              <a:t>paya</a:t>
            </a:r>
            <a:r>
              <a:rPr lang="en-US" sz="1100" dirty="0"/>
              <a:t>, </a:t>
            </a:r>
            <a:r>
              <a:rPr lang="en-US" sz="1100" dirty="0" err="1"/>
              <a:t>sungai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takungan</a:t>
            </a:r>
            <a:r>
              <a:rPr lang="en-US" sz="1100" dirty="0"/>
              <a:t>, </a:t>
            </a:r>
            <a:r>
              <a:rPr lang="en-US" sz="1100" dirty="0" err="1"/>
              <a:t>tuang</a:t>
            </a:r>
            <a:r>
              <a:rPr lang="en-US" sz="1100" dirty="0"/>
              <a:t> </a:t>
            </a:r>
            <a:r>
              <a:rPr lang="en-US" sz="1100" dirty="0" err="1"/>
              <a:t>satu</a:t>
            </a:r>
            <a:r>
              <a:rPr lang="en-US" sz="1100" dirty="0"/>
              <a:t> </a:t>
            </a:r>
            <a:r>
              <a:rPr lang="en-US" sz="1100" dirty="0" err="1"/>
              <a:t>pertiga</a:t>
            </a:r>
            <a:r>
              <a:rPr lang="en-US" sz="1100" dirty="0"/>
              <a:t> air </a:t>
            </a:r>
            <a:r>
              <a:rPr lang="en-US" sz="1100" dirty="0" err="1"/>
              <a:t>campuran</a:t>
            </a:r>
            <a:r>
              <a:rPr lang="en-US" sz="1100" dirty="0"/>
              <a:t> </a:t>
            </a:r>
            <a:r>
              <a:rPr lang="en-US" sz="1100" dirty="0" err="1"/>
              <a:t>kotoran</a:t>
            </a:r>
            <a:r>
              <a:rPr lang="en-US" sz="1100" dirty="0"/>
              <a:t> </a:t>
            </a:r>
            <a:r>
              <a:rPr lang="en-US" sz="1100" dirty="0" err="1"/>
              <a:t>melalui</a:t>
            </a:r>
            <a:r>
              <a:rPr lang="en-US" sz="1100" dirty="0"/>
              <a:t> </a:t>
            </a:r>
            <a:r>
              <a:rPr lang="en-US" sz="1100" dirty="0" err="1"/>
              <a:t>penuras</a:t>
            </a:r>
            <a:r>
              <a:rPr lang="en-US" sz="1100" dirty="0"/>
              <a:t>, </a:t>
            </a:r>
            <a:r>
              <a:rPr lang="en-US" sz="1100" dirty="0" err="1"/>
              <a:t>tanpa</a:t>
            </a:r>
            <a:r>
              <a:rPr lang="en-US" sz="1100" dirty="0"/>
              <a:t> </a:t>
            </a:r>
            <a:r>
              <a:rPr lang="en-US" sz="1100" dirty="0" err="1"/>
              <a:t>membuang</a:t>
            </a:r>
            <a:r>
              <a:rPr lang="en-US" sz="1100" dirty="0"/>
              <a:t> </a:t>
            </a:r>
            <a:r>
              <a:rPr lang="en-US" sz="1100" dirty="0" err="1"/>
              <a:t>sedimen</a:t>
            </a:r>
            <a:r>
              <a:rPr lang="en-US" sz="1100" dirty="0"/>
              <a:t> </a:t>
            </a:r>
            <a:r>
              <a:rPr lang="en-US" sz="1100" dirty="0" err="1"/>
              <a:t>terenap</a:t>
            </a:r>
            <a:r>
              <a:rPr lang="en-US" sz="1100" dirty="0"/>
              <a:t> </a:t>
            </a:r>
            <a:r>
              <a:rPr lang="en-US" sz="1100" dirty="0" err="1"/>
              <a:t>tersebut</a:t>
            </a:r>
            <a:r>
              <a:rPr lang="en-US" sz="1100" dirty="0"/>
              <a:t>. </a:t>
            </a:r>
            <a:r>
              <a:rPr lang="en-US" sz="1100" dirty="0" err="1"/>
              <a:t>Kumpulkan</a:t>
            </a:r>
            <a:r>
              <a:rPr lang="en-US" sz="1100" dirty="0"/>
              <a:t> air </a:t>
            </a:r>
            <a:r>
              <a:rPr lang="en-US" sz="1100" dirty="0" err="1"/>
              <a:t>terturas</a:t>
            </a:r>
            <a:r>
              <a:rPr lang="en-US" sz="1100" dirty="0"/>
              <a:t> di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bikar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botol</a:t>
            </a:r>
            <a:r>
              <a:rPr lang="en-US" sz="1100" dirty="0"/>
              <a:t> </a:t>
            </a:r>
            <a:r>
              <a:rPr lang="en-US" sz="1100" dirty="0" err="1"/>
              <a:t>plastik</a:t>
            </a:r>
            <a:r>
              <a:rPr lang="en-US" sz="1100" dirty="0"/>
              <a:t>. </a:t>
            </a:r>
          </a:p>
          <a:p>
            <a:pPr>
              <a:spcAft>
                <a:spcPts val="600"/>
              </a:spcAft>
            </a:pPr>
            <a:r>
              <a:rPr lang="en-US" sz="1100" dirty="0"/>
              <a:t>7. </a:t>
            </a:r>
            <a:r>
              <a:rPr lang="en-US" sz="1100" dirty="0" err="1"/>
              <a:t>Bandingkan</a:t>
            </a:r>
            <a:r>
              <a:rPr lang="en-US" sz="1100" dirty="0"/>
              <a:t> air </a:t>
            </a:r>
            <a:r>
              <a:rPr lang="en-US" sz="1100" dirty="0" err="1"/>
              <a:t>terawat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air </a:t>
            </a:r>
            <a:r>
              <a:rPr lang="en-US" sz="1100" dirty="0" err="1"/>
              <a:t>tidak</a:t>
            </a:r>
            <a:r>
              <a:rPr lang="en-US" sz="1100" dirty="0"/>
              <a:t> </a:t>
            </a:r>
            <a:r>
              <a:rPr lang="en-US" sz="1100" dirty="0" err="1"/>
              <a:t>terawat</a:t>
            </a:r>
            <a:r>
              <a:rPr lang="en-US" sz="1100" dirty="0"/>
              <a:t> yang </a:t>
            </a:r>
            <a:r>
              <a:rPr lang="en-US" sz="1100" dirty="0" err="1"/>
              <a:t>didapati</a:t>
            </a:r>
            <a:r>
              <a:rPr lang="en-US" sz="1100" dirty="0"/>
              <a:t> </a:t>
            </a:r>
            <a:r>
              <a:rPr lang="en-US" sz="1100" dirty="0" err="1"/>
              <a:t>dari</a:t>
            </a:r>
            <a:r>
              <a:rPr lang="en-US" sz="1100" dirty="0"/>
              <a:t> </a:t>
            </a:r>
            <a:r>
              <a:rPr lang="en-US" sz="1100" dirty="0" err="1"/>
              <a:t>prosedur</a:t>
            </a:r>
            <a:r>
              <a:rPr lang="en-US" sz="1100" dirty="0"/>
              <a:t> </a:t>
            </a:r>
            <a:r>
              <a:rPr lang="en-US" sz="1100" dirty="0" err="1"/>
              <a:t>tersebut</a:t>
            </a:r>
            <a:r>
              <a:rPr lang="en-US" sz="1100" dirty="0"/>
              <a:t>. </a:t>
            </a:r>
            <a:r>
              <a:rPr lang="en-US" sz="1100" dirty="0" err="1"/>
              <a:t>Adakah</a:t>
            </a:r>
            <a:r>
              <a:rPr lang="en-US" sz="1100" dirty="0"/>
              <a:t> </a:t>
            </a:r>
            <a:r>
              <a:rPr lang="en-US" sz="1100" dirty="0" err="1"/>
              <a:t>pemerhatian</a:t>
            </a:r>
            <a:r>
              <a:rPr lang="en-US" sz="1100" dirty="0"/>
              <a:t>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bau</a:t>
            </a:r>
            <a:r>
              <a:rPr lang="en-US" sz="1100" dirty="0"/>
              <a:t> air </a:t>
            </a:r>
            <a:r>
              <a:rPr lang="en-US" sz="1100" dirty="0" err="1"/>
              <a:t>telah</a:t>
            </a:r>
            <a:r>
              <a:rPr lang="en-US" sz="1100" dirty="0"/>
              <a:t> </a:t>
            </a:r>
            <a:r>
              <a:rPr lang="en-US" sz="1100" dirty="0" err="1"/>
              <a:t>berubah</a:t>
            </a:r>
            <a:r>
              <a:rPr lang="en-US" sz="1100" dirty="0"/>
              <a:t> </a:t>
            </a:r>
            <a:r>
              <a:rPr lang="en-US" sz="1100" dirty="0" err="1"/>
              <a:t>selepas</a:t>
            </a:r>
            <a:r>
              <a:rPr lang="en-US" sz="1100" dirty="0"/>
              <a:t> </a:t>
            </a:r>
            <a:r>
              <a:rPr lang="en-US" sz="1100" dirty="0" err="1"/>
              <a:t>dirawat</a:t>
            </a:r>
            <a:r>
              <a:rPr lang="en-US" sz="1100" dirty="0"/>
              <a:t>?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66800" y="22860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/>
              <a:t>Bersihkan Kotoran, Basmikan Kuman!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5D8D43-E0CC-3440-8E07-41958966FB7E}"/>
              </a:ext>
            </a:extLst>
          </p:cNvPr>
          <p:cNvSpPr txBox="1"/>
          <p:nvPr/>
        </p:nvSpPr>
        <p:spPr>
          <a:xfrm>
            <a:off x="6858000" y="1905000"/>
            <a:ext cx="685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Lapisan</a:t>
            </a:r>
            <a:r>
              <a:rPr lang="en-US" sz="800" dirty="0"/>
              <a:t> </a:t>
            </a:r>
            <a:r>
              <a:rPr lang="en-US" sz="800" dirty="0" err="1"/>
              <a:t>Pasir</a:t>
            </a:r>
            <a:r>
              <a:rPr lang="en-US" sz="800" dirty="0"/>
              <a:t> </a:t>
            </a:r>
            <a:r>
              <a:rPr lang="en-US" sz="800" dirty="0" err="1"/>
              <a:t>halus</a:t>
            </a:r>
            <a:r>
              <a:rPr lang="en-US" sz="8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5AB8C-C77B-354F-B2B6-84EE11198009}"/>
              </a:ext>
            </a:extLst>
          </p:cNvPr>
          <p:cNvSpPr txBox="1"/>
          <p:nvPr/>
        </p:nvSpPr>
        <p:spPr>
          <a:xfrm>
            <a:off x="6858000" y="2328446"/>
            <a:ext cx="685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Lapisan</a:t>
            </a:r>
            <a:r>
              <a:rPr lang="en-US" sz="800" dirty="0"/>
              <a:t> </a:t>
            </a:r>
            <a:r>
              <a:rPr lang="en-US" sz="800" dirty="0" err="1"/>
              <a:t>Pasir</a:t>
            </a:r>
            <a:r>
              <a:rPr lang="en-US" sz="800" dirty="0"/>
              <a:t> </a:t>
            </a:r>
            <a:r>
              <a:rPr lang="en-US" sz="800" dirty="0" err="1"/>
              <a:t>kasar</a:t>
            </a:r>
            <a:endParaRPr lang="en-US" sz="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3A2A81-38FB-604C-99C3-F038E6D89524}"/>
              </a:ext>
            </a:extLst>
          </p:cNvPr>
          <p:cNvSpPr txBox="1"/>
          <p:nvPr/>
        </p:nvSpPr>
        <p:spPr>
          <a:xfrm>
            <a:off x="6858000" y="2740967"/>
            <a:ext cx="8382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Lapisan</a:t>
            </a:r>
            <a:r>
              <a:rPr lang="en-US" sz="800" dirty="0"/>
              <a:t> </a:t>
            </a:r>
            <a:r>
              <a:rPr lang="en-US" sz="800" dirty="0" err="1"/>
              <a:t>batu</a:t>
            </a:r>
            <a:r>
              <a:rPr lang="en-US" sz="800" dirty="0"/>
              <a:t> </a:t>
            </a:r>
            <a:r>
              <a:rPr lang="en-US" sz="800" dirty="0" err="1"/>
              <a:t>kecil</a:t>
            </a:r>
            <a:endParaRPr lang="en-US" sz="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61A1F1-AF7D-AB45-9242-BA3906325355}"/>
              </a:ext>
            </a:extLst>
          </p:cNvPr>
          <p:cNvSpPr txBox="1"/>
          <p:nvPr/>
        </p:nvSpPr>
        <p:spPr>
          <a:xfrm>
            <a:off x="6643295" y="3061156"/>
            <a:ext cx="105290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Gelang</a:t>
            </a:r>
            <a:r>
              <a:rPr lang="en-US" sz="800" dirty="0"/>
              <a:t> </a:t>
            </a:r>
            <a:r>
              <a:rPr lang="en-US" sz="800" dirty="0" err="1"/>
              <a:t>getah</a:t>
            </a:r>
            <a:endParaRPr lang="en-US" sz="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ABF114-408A-F340-85C6-B78C9846E454}"/>
              </a:ext>
            </a:extLst>
          </p:cNvPr>
          <p:cNvSpPr txBox="1"/>
          <p:nvPr/>
        </p:nvSpPr>
        <p:spPr>
          <a:xfrm>
            <a:off x="6629400" y="3276600"/>
            <a:ext cx="9144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Penuras</a:t>
            </a:r>
            <a:r>
              <a:rPr lang="en-US" sz="800" dirty="0"/>
              <a:t> kopi</a:t>
            </a:r>
          </a:p>
        </p:txBody>
      </p:sp>
    </p:spTree>
    <p:extLst>
      <p:ext uri="{BB962C8B-B14F-4D97-AF65-F5344CB8AC3E}">
        <p14:creationId xmlns:p14="http://schemas.microsoft.com/office/powerpoint/2010/main" val="362156065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1442</TotalTime>
  <Words>428</Words>
  <Application>Microsoft Macintosh PowerPoint</Application>
  <PresentationFormat>Custom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TheSans ACS W7 Bold</vt:lpstr>
      <vt:lpstr>Calibri</vt:lpstr>
      <vt:lpstr>Arial</vt:lpstr>
      <vt:lpstr>Wingdings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Microsoft Office User</cp:lastModifiedBy>
  <cp:revision>184</cp:revision>
  <cp:lastPrinted>2013-08-28T20:02:02Z</cp:lastPrinted>
  <dcterms:created xsi:type="dcterms:W3CDTF">2013-07-29T15:01:58Z</dcterms:created>
  <dcterms:modified xsi:type="dcterms:W3CDTF">2018-07-21T14:24:05Z</dcterms:modified>
</cp:coreProperties>
</file>