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4"/>
  </p:notesMasterIdLst>
  <p:sldIdLst>
    <p:sldId id="256" r:id="rId2"/>
    <p:sldId id="257" r:id="rId3"/>
  </p:sldIdLst>
  <p:sldSz cx="7772400" cy="5029200"/>
  <p:notesSz cx="6881813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088" y="60"/>
      </p:cViewPr>
      <p:guideLst>
        <p:guide orient="horz" pos="1584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2119" cy="465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98102" y="0"/>
            <a:ext cx="2982119" cy="465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47713" y="696913"/>
            <a:ext cx="5386387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2982119" cy="465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295673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:notes"/>
          <p:cNvSpPr txBox="1">
            <a:spLocks noGrp="1"/>
          </p:cNvSpPr>
          <p:nvPr>
            <p:ph type="body" idx="1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:notes"/>
          <p:cNvSpPr txBox="1">
            <a:spLocks noGrp="1"/>
          </p:cNvSpPr>
          <p:nvPr>
            <p:ph type="body" idx="1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 txBox="1"/>
          <p:nvPr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Office of International Activities, Division of Membership and Scientific Advancement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American Chemical Society, 1155 Sixteenth Street NW, Washington, DC 20036.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2014, all rights reserved. 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 txBox="1"/>
          <p:nvPr/>
        </p:nvSpPr>
        <p:spPr>
          <a:xfrm>
            <a:off x="1016391" y="136854"/>
            <a:ext cx="3689755" cy="322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57800" y="91440"/>
            <a:ext cx="2393859" cy="731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7094" y="4495800"/>
            <a:ext cx="1398594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"/>
          <p:cNvSpPr/>
          <p:nvPr/>
        </p:nvSpPr>
        <p:spPr>
          <a:xfrm rot="-5400000">
            <a:off x="-218716" y="300693"/>
            <a:ext cx="85446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Polymers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000" y="134541"/>
            <a:ext cx="660697" cy="640080"/>
          </a:xfrm>
          <a:prstGeom prst="ellipse">
            <a:avLst/>
          </a:prstGeom>
          <a:noFill/>
          <a:ln w="28575" cap="flat" cmpd="sng">
            <a:solidFill>
              <a:srgbClr val="E7216C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>
            <a:off x="1066800" y="130314"/>
            <a:ext cx="4191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Blok </a:t>
            </a:r>
            <a:r>
              <a:rPr lang="en-US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Binaan</a:t>
            </a: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Terbiodegradasikan</a:t>
            </a: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</a:t>
            </a: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“ </a:t>
            </a:r>
            <a:r>
              <a:rPr lang="en-US" sz="2000" b="1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Nuudles</a:t>
            </a:r>
            <a:r>
              <a:rPr lang="en-US" sz="2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Ajaib</a:t>
            </a: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76200" y="945466"/>
            <a:ext cx="411480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Bahan-Bahan</a:t>
            </a:r>
            <a:r>
              <a:rPr lang="en-US" sz="11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Blok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binaan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terbiodegradasikan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("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Nuudles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Ajaib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")</a:t>
            </a:r>
            <a:endParaRPr dirty="0"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Tuala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kertas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atau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kain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basah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Air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4191000" y="1083438"/>
            <a:ext cx="33528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>
                <a:solidFill>
                  <a:srgbClr val="0039A6"/>
                </a:solidFill>
                <a:latin typeface="Calibri"/>
                <a:ea typeface="Calibri"/>
                <a:cs typeface="Calibri"/>
                <a:sym typeface="Calibri"/>
              </a:rPr>
              <a:t>Ini adalah blok binaan biodegradasi yang diperbuat daripada tepung jagung.</a:t>
            </a:r>
            <a:endParaRPr sz="1400" i="1">
              <a:solidFill>
                <a:srgbClr val="0039A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227556" y="2896850"/>
            <a:ext cx="7315200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Prosedur</a:t>
            </a:r>
            <a:r>
              <a:rPr lang="en-US" sz="11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1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Dapatkan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tuala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kertas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atau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kain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yang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basah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air.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Perah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sehingga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sedikit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lembap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Basahkan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"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Nuudle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kain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lembap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atau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tuala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kertas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JANGAN TERLALU BASAH ATAU IA AKAN HANCUR.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"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Nuudles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basah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"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Nuudles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kering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mencipta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karya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seni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(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Jika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menghadapi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masalah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biasanya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disebabkan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oleh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penggunaan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air yang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terlalu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banyak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.)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membuangnya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letak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"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Nuudles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 di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peti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sejuk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biarkan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air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mengalir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habis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cair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seperti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Gunakan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kain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basah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membersihkan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semua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permukaan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Basuh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semua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kain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seperti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biasa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27;p3" descr="31aaDKuLaSL"/>
          <p:cNvPicPr preferRelativeResize="0"/>
          <p:nvPr/>
        </p:nvPicPr>
        <p:blipFill rotWithShape="1">
          <a:blip r:embed="rId3">
            <a:alphaModFix/>
          </a:blip>
          <a:srcRect t="13771" b="13770"/>
          <a:stretch/>
        </p:blipFill>
        <p:spPr>
          <a:xfrm>
            <a:off x="110170913" y="103398638"/>
            <a:ext cx="2057400" cy="1490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3" descr="313n7mFKSB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618088" y="108889800"/>
            <a:ext cx="2066925" cy="206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" descr="212nfZyFD4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656563" y="108899325"/>
            <a:ext cx="20574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3" descr="31aaDKuLaSL"/>
          <p:cNvPicPr preferRelativeResize="0"/>
          <p:nvPr/>
        </p:nvPicPr>
        <p:blipFill rotWithShape="1">
          <a:blip r:embed="rId3">
            <a:alphaModFix/>
          </a:blip>
          <a:srcRect t="13771" b="13770"/>
          <a:stretch/>
        </p:blipFill>
        <p:spPr>
          <a:xfrm>
            <a:off x="4762500" y="1639314"/>
            <a:ext cx="2209800" cy="1601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4800" y="1828800"/>
            <a:ext cx="980644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95600" y="1828800"/>
            <a:ext cx="1011887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55964" y="1828800"/>
            <a:ext cx="1259976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8">
            <a:extLst>
              <a:ext uri="{FF2B5EF4-FFF2-40B4-BE49-F238E27FC236}">
                <a16:creationId xmlns:a16="http://schemas.microsoft.com/office/drawing/2014/main" id="{E7754F66-4A02-4400-9C11-4E8751DD2378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84944" y="299244"/>
            <a:ext cx="708025" cy="2619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MY" altLang="en-US" sz="1100" b="1" dirty="0" err="1"/>
              <a:t>Polimer</a:t>
            </a:r>
            <a:endParaRPr lang="en-MY" altLang="en-US" sz="1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4" descr="313n7mFKSB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7801" y="985838"/>
            <a:ext cx="19812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4" descr="212nfZyFD4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86275" y="976312"/>
            <a:ext cx="1990725" cy="19907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"/>
          <p:cNvSpPr/>
          <p:nvPr/>
        </p:nvSpPr>
        <p:spPr>
          <a:xfrm>
            <a:off x="227556" y="2729805"/>
            <a:ext cx="731520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Penjelasan</a:t>
            </a:r>
            <a:r>
              <a:rPr lang="en-US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secara</a:t>
            </a:r>
            <a:r>
              <a:rPr lang="en-US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Kimia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Kedua-dua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polistirena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tepung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jagung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dibuat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daripada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polimer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yang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merupakan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molekul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rantai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panjang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unit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asas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yang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berulang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Beberapa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jenis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polimer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adalah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berkutub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seperti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tepung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jagung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), dan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terdapat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polimer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yang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bukan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berkutub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seperti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polistirena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Tepung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jagung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adalah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berkutub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kerana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mengandungi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kumpulan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hidroksil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(-OH) yang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terdapat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pada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rantai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utama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Kumpulan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hidroksil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berinteraksi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molekul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air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membentuk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jambatan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ikatan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hidrogen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menyebabkan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tepung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jagung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adalah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larut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air.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Polistirena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tidak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mempunyai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kumpulan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hidroksil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bukan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polar,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jadi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ia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tidak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larut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air.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Polistirena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boleh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dilarutkan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beberapa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pelarut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organik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seperti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aseton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"/>
          <p:cNvSpPr/>
          <p:nvPr/>
        </p:nvSpPr>
        <p:spPr>
          <a:xfrm>
            <a:off x="1066800" y="13031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Blok Binaan Terbiodegradasi:  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“ </a:t>
            </a:r>
            <a:r>
              <a:rPr lang="en-US" sz="20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Nuudles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Ajaib”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120AB5C4-2730-4E6E-AA61-D1590A0BC57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84944" y="299244"/>
            <a:ext cx="708025" cy="2619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MY" altLang="en-US" sz="1100" b="1" dirty="0" err="1"/>
              <a:t>Polimer</a:t>
            </a:r>
            <a:endParaRPr lang="en-MY" altLang="en-US" sz="1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Templat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270</Words>
  <Application>Microsoft Office PowerPoint</Application>
  <PresentationFormat>Custom</PresentationFormat>
  <Paragraphs>20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1_Template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</cp:lastModifiedBy>
  <cp:revision>4</cp:revision>
  <dcterms:modified xsi:type="dcterms:W3CDTF">2018-09-13T07:20:24Z</dcterms:modified>
</cp:coreProperties>
</file>