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6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2" d="100"/>
          <a:sy n="92" d="100"/>
        </p:scale>
        <p:origin x="1128" y="5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6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2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5810" y="76200"/>
            <a:ext cx="419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>
                <a:solidFill>
                  <a:srgbClr val="0039A6"/>
                </a:solidFill>
                <a:latin typeface="TheSans ACS W7 Bold" pitchFamily="34" charset="0"/>
              </a:defRPr>
            </a:lvl1pPr>
          </a:lstStyle>
          <a:p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Bolehkah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Saya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Memusingkan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Bekas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Tanpa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Menumpahkan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Air?</a:t>
            </a:r>
            <a:endParaRPr lang="es-E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90599"/>
            <a:ext cx="365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/>
              <a:t>Bahan-bahan</a:t>
            </a:r>
            <a:r>
              <a:rPr lang="en-US" sz="1200" b="1" dirty="0"/>
              <a:t>:</a:t>
            </a:r>
            <a:endParaRPr lang="en-US" sz="12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/>
              <a:t>Air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 err="1"/>
              <a:t>Botol</a:t>
            </a:r>
            <a:r>
              <a:rPr lang="en-US" sz="1200" dirty="0"/>
              <a:t> </a:t>
            </a:r>
            <a:r>
              <a:rPr lang="en-US" sz="1200" dirty="0" err="1"/>
              <a:t>berleher</a:t>
            </a:r>
            <a:endParaRPr lang="en-US" sz="12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 err="1"/>
              <a:t>Jaring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fabrik</a:t>
            </a:r>
            <a:r>
              <a:rPr lang="en-US" sz="1200" dirty="0"/>
              <a:t> </a:t>
            </a:r>
            <a:r>
              <a:rPr lang="en-US" sz="1200" dirty="0" err="1"/>
              <a:t>berlubang</a:t>
            </a:r>
            <a:endParaRPr lang="en-US" sz="12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 err="1"/>
              <a:t>Gelang</a:t>
            </a:r>
            <a:r>
              <a:rPr lang="en-US" sz="1200" dirty="0"/>
              <a:t> </a:t>
            </a:r>
            <a:r>
              <a:rPr lang="en-US" sz="1200" dirty="0" err="1"/>
              <a:t>Getah</a:t>
            </a:r>
            <a:endParaRPr lang="en-US" sz="12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err="1"/>
              <a:t>Kad</a:t>
            </a:r>
            <a:r>
              <a:rPr lang="en-US" sz="1200" dirty="0"/>
              <a:t> yang </a:t>
            </a:r>
            <a:r>
              <a:rPr lang="en-US" sz="1200" dirty="0" err="1"/>
              <a:t>ditutupi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kertas</a:t>
            </a:r>
            <a:r>
              <a:rPr lang="en-US" sz="1200" dirty="0"/>
              <a:t> </a:t>
            </a:r>
            <a:r>
              <a:rPr lang="en-US" sz="1200" dirty="0" err="1"/>
              <a:t>lutsinar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dimasukkan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beg </a:t>
            </a:r>
            <a:r>
              <a:rPr lang="en-US" sz="1200" dirty="0" err="1"/>
              <a:t>plastik</a:t>
            </a:r>
            <a:r>
              <a:rPr lang="en-US" sz="12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3886200" y="990599"/>
            <a:ext cx="3657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/>
              <a:t>Persediaan</a:t>
            </a:r>
            <a:r>
              <a:rPr lang="en-US" sz="1200" b="1" dirty="0"/>
              <a:t> </a:t>
            </a:r>
            <a:r>
              <a:rPr lang="en-US" sz="1200" b="1" dirty="0" err="1"/>
              <a:t>persembahan</a:t>
            </a:r>
            <a:r>
              <a:rPr lang="en-US" sz="1200" b="1" dirty="0"/>
              <a:t>:</a:t>
            </a:r>
            <a:endParaRPr lang="en-US" sz="1200" dirty="0"/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1. </a:t>
            </a:r>
            <a:r>
              <a:rPr lang="en-US" sz="1200" dirty="0" err="1"/>
              <a:t>Isikan</a:t>
            </a:r>
            <a:r>
              <a:rPr lang="en-US" sz="1200" dirty="0"/>
              <a:t> </a:t>
            </a:r>
            <a:r>
              <a:rPr lang="en-US" sz="1200" dirty="0" err="1"/>
              <a:t>botol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air.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2. </a:t>
            </a:r>
            <a:r>
              <a:rPr lang="en-US" sz="1200" dirty="0" err="1"/>
              <a:t>Letakkan</a:t>
            </a:r>
            <a:r>
              <a:rPr lang="en-US" sz="1200" dirty="0"/>
              <a:t> </a:t>
            </a:r>
            <a:r>
              <a:rPr lang="en-US" sz="1200" dirty="0" err="1"/>
              <a:t>jaring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fabrik</a:t>
            </a:r>
            <a:r>
              <a:rPr lang="en-US" sz="1200" dirty="0"/>
              <a:t> </a:t>
            </a:r>
            <a:r>
              <a:rPr lang="en-US" sz="1200" dirty="0" err="1"/>
              <a:t>berlubang</a:t>
            </a:r>
            <a:r>
              <a:rPr lang="en-US" sz="1200" dirty="0"/>
              <a:t> di </a:t>
            </a:r>
            <a:r>
              <a:rPr lang="en-US" sz="1200" dirty="0" err="1"/>
              <a:t>mulut</a:t>
            </a:r>
            <a:r>
              <a:rPr lang="en-US" sz="1200" dirty="0"/>
              <a:t> </a:t>
            </a:r>
            <a:r>
              <a:rPr lang="en-US" sz="1200" dirty="0" err="1"/>
              <a:t>botol</a:t>
            </a:r>
            <a:r>
              <a:rPr lang="en-US" sz="1200" dirty="0"/>
              <a:t>. Ikat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gelang</a:t>
            </a:r>
            <a:r>
              <a:rPr lang="en-US" sz="1200" dirty="0"/>
              <a:t> </a:t>
            </a:r>
            <a:r>
              <a:rPr lang="en-US" sz="1200" dirty="0" err="1"/>
              <a:t>getah</a:t>
            </a:r>
            <a:r>
              <a:rPr lang="en-US" sz="1200" dirty="0"/>
              <a:t>. 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3. </a:t>
            </a:r>
            <a:r>
              <a:rPr lang="en-US" sz="1200" dirty="0" err="1"/>
              <a:t>Letakkan</a:t>
            </a:r>
            <a:r>
              <a:rPr lang="en-US" sz="1200" dirty="0"/>
              <a:t> </a:t>
            </a:r>
            <a:r>
              <a:rPr lang="en-US" sz="1200" dirty="0" err="1"/>
              <a:t>kad</a:t>
            </a:r>
            <a:r>
              <a:rPr lang="en-US" sz="1200" dirty="0"/>
              <a:t> di </a:t>
            </a:r>
            <a:r>
              <a:rPr lang="en-US" sz="1200" dirty="0" err="1"/>
              <a:t>mulut</a:t>
            </a:r>
            <a:r>
              <a:rPr lang="en-US" sz="1200" dirty="0"/>
              <a:t> </a:t>
            </a:r>
            <a:r>
              <a:rPr lang="en-US" sz="1200" dirty="0" err="1"/>
              <a:t>botol</a:t>
            </a:r>
            <a:r>
              <a:rPr lang="en-US" sz="1200" dirty="0"/>
              <a:t>. 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4. </a:t>
            </a:r>
            <a:r>
              <a:rPr lang="en-US" sz="1200" dirty="0" err="1"/>
              <a:t>Terbalikkan</a:t>
            </a:r>
            <a:r>
              <a:rPr lang="en-US" sz="1200" dirty="0"/>
              <a:t> </a:t>
            </a:r>
            <a:r>
              <a:rPr lang="en-US" sz="1200" dirty="0" err="1"/>
              <a:t>botol</a:t>
            </a:r>
            <a:r>
              <a:rPr lang="en-US" sz="1200" dirty="0"/>
              <a:t> (yang </a:t>
            </a:r>
            <a:r>
              <a:rPr lang="en-US" sz="1200" dirty="0" err="1"/>
              <a:t>berisi</a:t>
            </a:r>
            <a:r>
              <a:rPr lang="en-US" sz="1200" dirty="0"/>
              <a:t> air), </a:t>
            </a:r>
            <a:r>
              <a:rPr lang="en-US" sz="1200" dirty="0" err="1"/>
              <a:t>pastikan</a:t>
            </a:r>
            <a:r>
              <a:rPr lang="en-US" sz="1200" dirty="0"/>
              <a:t> </a:t>
            </a:r>
            <a:r>
              <a:rPr lang="en-US" sz="1200" dirty="0" err="1"/>
              <a:t>kad</a:t>
            </a:r>
            <a:r>
              <a:rPr lang="en-US" sz="1200" dirty="0"/>
              <a:t> </a:t>
            </a:r>
            <a:r>
              <a:rPr lang="en-US" sz="1200" dirty="0" err="1"/>
              <a:t>masih</a:t>
            </a:r>
            <a:r>
              <a:rPr lang="en-US" sz="1200" dirty="0"/>
              <a:t> </a:t>
            </a:r>
            <a:r>
              <a:rPr lang="en-US" sz="1200" dirty="0" err="1"/>
              <a:t>berada</a:t>
            </a:r>
            <a:r>
              <a:rPr lang="en-US" sz="1200" dirty="0"/>
              <a:t> di </a:t>
            </a:r>
            <a:r>
              <a:rPr lang="en-US" sz="1200" dirty="0" err="1"/>
              <a:t>mulut</a:t>
            </a:r>
            <a:r>
              <a:rPr lang="en-US" sz="1200" dirty="0"/>
              <a:t> </a:t>
            </a:r>
            <a:r>
              <a:rPr lang="en-US" sz="1200" dirty="0" err="1"/>
              <a:t>botol</a:t>
            </a:r>
            <a:r>
              <a:rPr lang="en-US" sz="1200" dirty="0"/>
              <a:t>. 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5. </a:t>
            </a:r>
            <a:r>
              <a:rPr lang="en-US" sz="1200" dirty="0" err="1"/>
              <a:t>Alihkan</a:t>
            </a:r>
            <a:r>
              <a:rPr lang="en-US" sz="1200" dirty="0"/>
              <a:t> </a:t>
            </a:r>
            <a:r>
              <a:rPr lang="en-US" sz="1200" dirty="0" err="1"/>
              <a:t>kad</a:t>
            </a:r>
            <a:r>
              <a:rPr lang="en-US" sz="1200" dirty="0"/>
              <a:t> </a:t>
            </a:r>
            <a:r>
              <a:rPr lang="en-US" sz="1200" dirty="0" err="1"/>
              <a:t>secara</a:t>
            </a:r>
            <a:r>
              <a:rPr lang="en-US" sz="1200" dirty="0"/>
              <a:t> </a:t>
            </a:r>
            <a:r>
              <a:rPr lang="en-US" sz="1200" dirty="0" err="1"/>
              <a:t>perlahan</a:t>
            </a:r>
            <a:r>
              <a:rPr lang="en-US" sz="1200" dirty="0"/>
              <a:t>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6. Air </a:t>
            </a:r>
            <a:r>
              <a:rPr lang="en-US" sz="1200" dirty="0" err="1"/>
              <a:t>diperhatikan</a:t>
            </a:r>
            <a:r>
              <a:rPr lang="en-US" sz="1200" dirty="0"/>
              <a:t>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tumpah</a:t>
            </a:r>
            <a:r>
              <a:rPr lang="en-US" sz="1200" dirty="0"/>
              <a:t>.</a:t>
            </a:r>
          </a:p>
        </p:txBody>
      </p:sp>
      <p:pic>
        <p:nvPicPr>
          <p:cNvPr id="1026" name="Picture 2" descr="b_126962039847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503378"/>
            <a:ext cx="1752600" cy="1742243"/>
          </a:xfrm>
          <a:prstGeom prst="ellipse">
            <a:avLst/>
          </a:prstGeom>
          <a:noFill/>
          <a:ln w="76200" algn="ctr">
            <a:solidFill>
              <a:srgbClr val="D735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2" name="Picture 2" descr="MegHandwashing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161" y="3505200"/>
            <a:ext cx="83943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012429-0FDD-446A-9F82-C4DA87C154C0}"/>
              </a:ext>
            </a:extLst>
          </p:cNvPr>
          <p:cNvSpPr txBox="1"/>
          <p:nvPr/>
        </p:nvSpPr>
        <p:spPr>
          <a:xfrm rot="16200000">
            <a:off x="-184666" y="260866"/>
            <a:ext cx="707886" cy="338554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n-MY" sz="1600" dirty="0"/>
              <a:t>  Air</a:t>
            </a:r>
          </a:p>
        </p:txBody>
      </p:sp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17310"/>
            <a:ext cx="36576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Perbincangan</a:t>
            </a:r>
            <a:r>
              <a:rPr lang="en-US" b="1" dirty="0"/>
              <a:t> </a:t>
            </a:r>
            <a:r>
              <a:rPr lang="en-US" b="1" dirty="0" err="1"/>
              <a:t>pelajar</a:t>
            </a:r>
            <a:r>
              <a:rPr lang="en-US" b="1" dirty="0"/>
              <a:t>:</a:t>
            </a:r>
            <a:endParaRPr lang="en-US" dirty="0"/>
          </a:p>
          <a:p>
            <a:r>
              <a:rPr lang="es-ES_tradnl" dirty="0"/>
              <a:t> </a:t>
            </a:r>
            <a:endParaRPr lang="en-US" dirty="0"/>
          </a:p>
          <a:p>
            <a:r>
              <a:rPr lang="en-US" dirty="0" err="1"/>
              <a:t>Bolehkan</a:t>
            </a:r>
            <a:r>
              <a:rPr lang="en-US" dirty="0"/>
              <a:t> </a:t>
            </a:r>
            <a:r>
              <a:rPr lang="en-US" dirty="0" err="1"/>
              <a:t>saintis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keajaiban</a:t>
            </a:r>
            <a:r>
              <a:rPr lang="en-US" dirty="0"/>
              <a:t>? </a:t>
            </a:r>
            <a:r>
              <a:rPr lang="en-US" dirty="0" err="1"/>
              <a:t>Apakah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?  </a:t>
            </a:r>
            <a:r>
              <a:rPr lang="en-US" dirty="0" err="1"/>
              <a:t>Kenapakah</a:t>
            </a:r>
            <a:r>
              <a:rPr lang="en-US" dirty="0"/>
              <a:t> air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tumpah</a:t>
            </a:r>
            <a:r>
              <a:rPr lang="en-US" dirty="0"/>
              <a:t>?</a:t>
            </a:r>
            <a:r>
              <a:rPr lang="es-ES_tradnl" dirty="0"/>
              <a:t> 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32960" y="990600"/>
            <a:ext cx="2529840" cy="3339792"/>
            <a:chOff x="4632960" y="1066799"/>
            <a:chExt cx="2529840" cy="333979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1066799"/>
              <a:ext cx="2175652" cy="3108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4632960" y="4175759"/>
              <a:ext cx="252984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/>
                <a:t>Gambar oleh </a:t>
              </a:r>
              <a:r>
                <a:rPr lang="en-US" sz="900" dirty="0" err="1"/>
                <a:t>Kelen</a:t>
              </a:r>
              <a:r>
                <a:rPr lang="en-US" sz="900" dirty="0"/>
                <a:t> Fureigh, Puerto Rico, 2014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139563A-0FA6-4432-B3E2-C008A5DC60A4}"/>
              </a:ext>
            </a:extLst>
          </p:cNvPr>
          <p:cNvSpPr txBox="1"/>
          <p:nvPr/>
        </p:nvSpPr>
        <p:spPr>
          <a:xfrm>
            <a:off x="1085810" y="76200"/>
            <a:ext cx="419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>
                <a:solidFill>
                  <a:srgbClr val="0039A6"/>
                </a:solidFill>
                <a:latin typeface="TheSans ACS W7 Bold" pitchFamily="34" charset="0"/>
              </a:defRPr>
            </a:lvl1pPr>
          </a:lstStyle>
          <a:p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Bolehkah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Saya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Memusingkan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Bekas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Tanpa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Menumpahkan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 Air?</a:t>
            </a:r>
            <a:endParaRPr lang="es-E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C6E46-F8DF-4053-8422-6788012D2C70}"/>
              </a:ext>
            </a:extLst>
          </p:cNvPr>
          <p:cNvSpPr txBox="1"/>
          <p:nvPr/>
        </p:nvSpPr>
        <p:spPr>
          <a:xfrm rot="16200000">
            <a:off x="-184666" y="260866"/>
            <a:ext cx="707886" cy="338554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n-MY" sz="1600" b="1" dirty="0"/>
              <a:t>  Air</a:t>
            </a:r>
          </a:p>
        </p:txBody>
      </p:sp>
    </p:spTree>
    <p:extLst>
      <p:ext uri="{BB962C8B-B14F-4D97-AF65-F5344CB8AC3E}">
        <p14:creationId xmlns:p14="http://schemas.microsoft.com/office/powerpoint/2010/main" val="127190155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1338</TotalTime>
  <Words>61</Words>
  <Application>Microsoft Office PowerPoint</Application>
  <PresentationFormat>Custom</PresentationFormat>
  <Paragraphs>29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Wingdings</vt:lpstr>
      <vt:lpstr>Calibri</vt:lpstr>
      <vt:lpstr>TheSans ACS W7 Bold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A</cp:lastModifiedBy>
  <cp:revision>183</cp:revision>
  <cp:lastPrinted>2013-08-28T20:02:02Z</cp:lastPrinted>
  <dcterms:created xsi:type="dcterms:W3CDTF">2013-07-29T15:01:58Z</dcterms:created>
  <dcterms:modified xsi:type="dcterms:W3CDTF">2018-09-13T07:22:12Z</dcterms:modified>
</cp:coreProperties>
</file>