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9" r:id="rId2"/>
    <p:sldId id="280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9" autoAdjust="0"/>
    <p:restoredTop sz="50000" autoAdjust="0"/>
  </p:normalViewPr>
  <p:slideViewPr>
    <p:cSldViewPr>
      <p:cViewPr varScale="1">
        <p:scale>
          <a:sx n="92" d="100"/>
          <a:sy n="92" d="100"/>
        </p:scale>
        <p:origin x="1128" y="5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pPr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/>
              <a:t>Office of International</a:t>
            </a:r>
            <a:r>
              <a:rPr lang="en-US" sz="850" baseline="0" dirty="0"/>
              <a:t> Activities, Division of </a:t>
            </a:r>
            <a:r>
              <a:rPr lang="en-US" sz="850" dirty="0"/>
              <a:t>Membership and Scientific Advancement</a:t>
            </a:r>
          </a:p>
          <a:p>
            <a:pPr algn="r"/>
            <a:r>
              <a:rPr lang="en-US" sz="850" dirty="0"/>
              <a:t>American Chemical Society, 1155 Sixteenth Street NW, Washington, DC 20036.</a:t>
            </a:r>
          </a:p>
          <a:p>
            <a:pPr algn="r"/>
            <a:r>
              <a:rPr lang="en-US" sz="850" dirty="0"/>
              <a:t>2014, all rights reserved. </a:t>
            </a:r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88132" y="262221"/>
            <a:ext cx="7932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9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</a:t>
            </a:r>
            <a:endParaRPr lang="en-US" sz="1400" b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6466" y="304800"/>
            <a:ext cx="41313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/>
              <a:t>Pejalan</a:t>
            </a:r>
            <a:r>
              <a:rPr lang="en-US" sz="2000" b="1" dirty="0"/>
              <a:t> air</a:t>
            </a:r>
          </a:p>
        </p:txBody>
      </p:sp>
      <p:sp>
        <p:nvSpPr>
          <p:cNvPr id="3" name="Rectangle 2"/>
          <p:cNvSpPr/>
          <p:nvPr/>
        </p:nvSpPr>
        <p:spPr>
          <a:xfrm>
            <a:off x="230554" y="914400"/>
            <a:ext cx="36576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/>
              <a:t>Bahan-Bahan</a:t>
            </a:r>
            <a:r>
              <a:rPr lang="en-US" sz="1100" b="1" dirty="0"/>
              <a:t>: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Kuali</a:t>
            </a:r>
            <a:r>
              <a:rPr lang="en-US" sz="1100" dirty="0"/>
              <a:t> </a:t>
            </a:r>
            <a:r>
              <a:rPr lang="en-US" sz="1100" dirty="0" err="1"/>
              <a:t>kerajang</a:t>
            </a:r>
            <a:r>
              <a:rPr lang="en-US" sz="1100" dirty="0"/>
              <a:t> </a:t>
            </a:r>
            <a:r>
              <a:rPr lang="en-US" sz="1100" dirty="0" err="1"/>
              <a:t>aluminium</a:t>
            </a:r>
            <a:r>
              <a:rPr lang="en-US" sz="1100" dirty="0"/>
              <a:t> </a:t>
            </a:r>
            <a:r>
              <a:rPr lang="en-US" sz="1100" dirty="0" err="1"/>
              <a:t>pakai</a:t>
            </a:r>
            <a:r>
              <a:rPr lang="en-US" sz="1100" dirty="0"/>
              <a:t> </a:t>
            </a:r>
            <a:r>
              <a:rPr lang="en-US" sz="1100" dirty="0" err="1"/>
              <a:t>buang</a:t>
            </a:r>
            <a:r>
              <a:rPr lang="en-US" sz="1100" dirty="0"/>
              <a:t> yang </a:t>
            </a:r>
            <a:r>
              <a:rPr lang="en-US" sz="1100" dirty="0" err="1"/>
              <a:t>digunakan</a:t>
            </a:r>
            <a:r>
              <a:rPr lang="en-US" sz="1100" dirty="0"/>
              <a:t> </a:t>
            </a:r>
            <a:r>
              <a:rPr lang="en-US" sz="1100" dirty="0" err="1"/>
              <a:t>untuk</a:t>
            </a:r>
            <a:r>
              <a:rPr lang="en-US" sz="1100" dirty="0"/>
              <a:t> </a:t>
            </a:r>
            <a:r>
              <a:rPr lang="en-US" sz="1100" dirty="0" err="1"/>
              <a:t>membakar</a:t>
            </a:r>
            <a:r>
              <a:rPr lang="en-US" sz="1100" dirty="0"/>
              <a:t> </a:t>
            </a:r>
            <a:r>
              <a:rPr lang="en-US" sz="1100" dirty="0" err="1"/>
              <a:t>biskut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kek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Cincin</a:t>
            </a:r>
            <a:r>
              <a:rPr lang="en-US" sz="1100" dirty="0"/>
              <a:t> </a:t>
            </a:r>
            <a:r>
              <a:rPr lang="en-US" sz="1100" dirty="0" err="1"/>
              <a:t>penutup</a:t>
            </a:r>
            <a:r>
              <a:rPr lang="en-US" sz="1100" dirty="0"/>
              <a:t> tin, label </a:t>
            </a:r>
            <a:r>
              <a:rPr lang="en-US" sz="1100" dirty="0" err="1"/>
              <a:t>plastik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Kerajang</a:t>
            </a:r>
            <a:r>
              <a:rPr lang="en-US" sz="1100" dirty="0"/>
              <a:t> </a:t>
            </a:r>
            <a:r>
              <a:rPr lang="en-US" sz="1100" dirty="0" err="1"/>
              <a:t>aluminium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kertas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3888154" y="937736"/>
            <a:ext cx="3666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/>
              <a:t>Langkah</a:t>
            </a:r>
            <a:r>
              <a:rPr lang="en-US" sz="1200" b="1" dirty="0"/>
              <a:t> </a:t>
            </a:r>
            <a:r>
              <a:rPr lang="en-US" sz="1200" b="1" dirty="0" err="1"/>
              <a:t>Berjaga-jaga</a:t>
            </a:r>
            <a:endParaRPr lang="en-US" sz="700" dirty="0"/>
          </a:p>
          <a:p>
            <a:pPr algn="ctr"/>
            <a:r>
              <a:rPr lang="en-US" sz="1200" b="1" dirty="0" err="1">
                <a:solidFill>
                  <a:srgbClr val="FF0000"/>
                </a:solidFill>
              </a:rPr>
              <a:t>Jangan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err="1">
                <a:solidFill>
                  <a:srgbClr val="FF0000"/>
                </a:solidFill>
              </a:rPr>
              <a:t>minum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err="1">
                <a:solidFill>
                  <a:srgbClr val="FF0000"/>
                </a:solidFill>
              </a:rPr>
              <a:t>sebarang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err="1">
                <a:solidFill>
                  <a:srgbClr val="FF0000"/>
                </a:solidFill>
              </a:rPr>
              <a:t>sampel</a:t>
            </a:r>
            <a:r>
              <a:rPr lang="en-US" sz="1200" b="1" dirty="0">
                <a:solidFill>
                  <a:srgbClr val="FF0000"/>
                </a:solidFill>
              </a:rPr>
              <a:t> air yang </a:t>
            </a:r>
            <a:r>
              <a:rPr lang="en-US" sz="1200" b="1" dirty="0" err="1">
                <a:solidFill>
                  <a:srgbClr val="FF0000"/>
                </a:solidFill>
              </a:rPr>
              <a:t>digunakan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err="1">
                <a:solidFill>
                  <a:srgbClr val="FF0000"/>
                </a:solidFill>
              </a:rPr>
              <a:t>dalam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err="1">
                <a:solidFill>
                  <a:srgbClr val="FF0000"/>
                </a:solidFill>
              </a:rPr>
              <a:t>aktiviti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err="1">
                <a:solidFill>
                  <a:srgbClr val="FF0000"/>
                </a:solidFill>
              </a:rPr>
              <a:t>ini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2739" y="2209800"/>
            <a:ext cx="3806092" cy="2210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500"/>
              </a:spcAft>
            </a:pPr>
            <a:r>
              <a:rPr lang="en-US" sz="1100" b="1" dirty="0" err="1"/>
              <a:t>Prosedur</a:t>
            </a:r>
            <a:r>
              <a:rPr lang="en-US" sz="1100" b="1" dirty="0"/>
              <a:t>:</a:t>
            </a:r>
            <a:endParaRPr lang="en-US" sz="1100" dirty="0"/>
          </a:p>
          <a:p>
            <a:pPr algn="just">
              <a:spcAft>
                <a:spcPts val="500"/>
              </a:spcAft>
            </a:pPr>
            <a:r>
              <a:rPr lang="en-US" sz="1100" dirty="0"/>
              <a:t>1. </a:t>
            </a:r>
            <a:r>
              <a:rPr lang="en-US" sz="1100" dirty="0" err="1"/>
              <a:t>Isi</a:t>
            </a:r>
            <a:r>
              <a:rPr lang="en-US" sz="1100" dirty="0"/>
              <a:t> </a:t>
            </a:r>
            <a:r>
              <a:rPr lang="en-US" sz="1100" dirty="0" err="1"/>
              <a:t>kuali</a:t>
            </a:r>
            <a:r>
              <a:rPr lang="en-US" sz="1100" dirty="0"/>
              <a:t> </a:t>
            </a:r>
            <a:r>
              <a:rPr lang="en-US" sz="1100" dirty="0" err="1"/>
              <a:t>kerajang</a:t>
            </a:r>
            <a:r>
              <a:rPr lang="en-US" sz="1100" dirty="0"/>
              <a:t> </a:t>
            </a:r>
            <a:r>
              <a:rPr lang="en-US" sz="1100" dirty="0" err="1"/>
              <a:t>aluminium</a:t>
            </a:r>
            <a:r>
              <a:rPr lang="en-US" sz="1100" dirty="0"/>
              <a:t> </a:t>
            </a:r>
            <a:r>
              <a:rPr lang="en-US" sz="1100" dirty="0" err="1"/>
              <a:t>pakai</a:t>
            </a:r>
            <a:r>
              <a:rPr lang="en-US" sz="1100" dirty="0"/>
              <a:t> </a:t>
            </a:r>
            <a:r>
              <a:rPr lang="en-US" sz="1100" dirty="0" err="1"/>
              <a:t>buang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beberapa</a:t>
            </a:r>
            <a:r>
              <a:rPr lang="en-US" sz="1100" dirty="0"/>
              <a:t> </a:t>
            </a:r>
            <a:r>
              <a:rPr lang="en-US" sz="1100" dirty="0" err="1"/>
              <a:t>sentimeter</a:t>
            </a:r>
            <a:r>
              <a:rPr lang="en-US" sz="1100" dirty="0"/>
              <a:t>  air. </a:t>
            </a:r>
            <a:r>
              <a:rPr lang="en-US" sz="1100" dirty="0" err="1"/>
              <a:t>Jangan</a:t>
            </a:r>
            <a:r>
              <a:rPr lang="en-US" sz="1100" dirty="0"/>
              <a:t> </a:t>
            </a:r>
            <a:r>
              <a:rPr lang="en-US" sz="1100" dirty="0" err="1"/>
              <a:t>sampai</a:t>
            </a:r>
            <a:r>
              <a:rPr lang="en-US" sz="1100" dirty="0"/>
              <a:t> </a:t>
            </a:r>
            <a:r>
              <a:rPr lang="en-US" sz="1100" dirty="0" err="1"/>
              <a:t>berlebihan</a:t>
            </a:r>
            <a:r>
              <a:rPr lang="en-US" sz="1100" dirty="0"/>
              <a:t>.</a:t>
            </a:r>
          </a:p>
          <a:p>
            <a:pPr algn="just">
              <a:spcAft>
                <a:spcPts val="500"/>
              </a:spcAft>
            </a:pPr>
            <a:r>
              <a:rPr lang="en-US" sz="1100" dirty="0"/>
              <a:t>2.Pegang </a:t>
            </a:r>
            <a:r>
              <a:rPr lang="en-US" sz="1100" dirty="0" err="1"/>
              <a:t>klip</a:t>
            </a:r>
            <a:r>
              <a:rPr lang="en-US" sz="1100" dirty="0"/>
              <a:t> </a:t>
            </a:r>
            <a:r>
              <a:rPr lang="en-US" sz="1100" dirty="0" err="1"/>
              <a:t>kertas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perhatikan</a:t>
            </a:r>
            <a:r>
              <a:rPr lang="en-US" sz="1100" dirty="0"/>
              <a:t> </a:t>
            </a:r>
            <a:r>
              <a:rPr lang="en-US" sz="1100" dirty="0" err="1"/>
              <a:t>apa</a:t>
            </a:r>
            <a:r>
              <a:rPr lang="en-US" sz="1100" dirty="0"/>
              <a:t> yang </a:t>
            </a:r>
            <a:r>
              <a:rPr lang="en-US" sz="1100" dirty="0" err="1"/>
              <a:t>berlaku</a:t>
            </a:r>
            <a:r>
              <a:rPr lang="en-US" sz="1100" dirty="0"/>
              <a:t> </a:t>
            </a:r>
            <a:r>
              <a:rPr lang="en-US" sz="1100" dirty="0" err="1"/>
              <a:t>selepas</a:t>
            </a:r>
            <a:r>
              <a:rPr lang="en-US" sz="1100" dirty="0"/>
              <a:t> </a:t>
            </a:r>
            <a:r>
              <a:rPr lang="en-US" sz="1100" dirty="0" err="1"/>
              <a:t>klip</a:t>
            </a:r>
            <a:r>
              <a:rPr lang="en-US" sz="1100" dirty="0"/>
              <a:t> </a:t>
            </a:r>
            <a:r>
              <a:rPr lang="en-US" sz="1100" dirty="0" err="1"/>
              <a:t>kertas</a:t>
            </a:r>
            <a:r>
              <a:rPr lang="en-US" sz="1100" dirty="0"/>
              <a:t> </a:t>
            </a:r>
            <a:r>
              <a:rPr lang="en-US" sz="1100" dirty="0" err="1"/>
              <a:t>dijatuhkan</a:t>
            </a:r>
            <a:r>
              <a:rPr lang="en-US" sz="1100" dirty="0"/>
              <a:t> </a:t>
            </a:r>
            <a:r>
              <a:rPr lang="en-US" sz="1100" dirty="0" err="1"/>
              <a:t>ke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air.</a:t>
            </a:r>
          </a:p>
          <a:p>
            <a:pPr algn="just">
              <a:spcAft>
                <a:spcPts val="500"/>
              </a:spcAft>
            </a:pPr>
            <a:r>
              <a:rPr lang="en-US" sz="1100" dirty="0"/>
              <a:t>3. </a:t>
            </a:r>
            <a:r>
              <a:rPr lang="en-US" sz="1100" dirty="0" err="1"/>
              <a:t>Sekarang</a:t>
            </a:r>
            <a:r>
              <a:rPr lang="en-US" sz="1100" dirty="0"/>
              <a:t>, </a:t>
            </a:r>
            <a:r>
              <a:rPr lang="en-US" sz="1100" dirty="0" err="1"/>
              <a:t>cuba</a:t>
            </a:r>
            <a:r>
              <a:rPr lang="en-US" sz="1100" dirty="0"/>
              <a:t> </a:t>
            </a:r>
            <a:r>
              <a:rPr lang="en-US" sz="1100" dirty="0" err="1"/>
              <a:t>letakkan</a:t>
            </a:r>
            <a:r>
              <a:rPr lang="en-US" sz="1100" dirty="0"/>
              <a:t> </a:t>
            </a:r>
            <a:r>
              <a:rPr lang="en-US" sz="1100" dirty="0" err="1"/>
              <a:t>klip</a:t>
            </a:r>
            <a:r>
              <a:rPr lang="en-US" sz="1100" dirty="0"/>
              <a:t> </a:t>
            </a:r>
            <a:r>
              <a:rPr lang="en-US" sz="1100" dirty="0" err="1"/>
              <a:t>kertas</a:t>
            </a:r>
            <a:r>
              <a:rPr lang="en-US" sz="1100" dirty="0"/>
              <a:t> </a:t>
            </a:r>
            <a:r>
              <a:rPr lang="en-US" sz="1100" dirty="0" err="1"/>
              <a:t>kedua</a:t>
            </a:r>
            <a:r>
              <a:rPr lang="en-US" sz="1100" dirty="0"/>
              <a:t> </a:t>
            </a:r>
            <a:r>
              <a:rPr lang="en-US" sz="1100" dirty="0" err="1"/>
              <a:t>secara</a:t>
            </a:r>
            <a:r>
              <a:rPr lang="en-US" sz="1100" dirty="0"/>
              <a:t> </a:t>
            </a:r>
            <a:r>
              <a:rPr lang="en-US" sz="1100" dirty="0" err="1"/>
              <a:t>mendatar</a:t>
            </a:r>
            <a:r>
              <a:rPr lang="en-US" sz="1100" dirty="0"/>
              <a:t> di </a:t>
            </a:r>
            <a:r>
              <a:rPr lang="en-US" sz="1100" dirty="0" err="1"/>
              <a:t>atas</a:t>
            </a:r>
            <a:r>
              <a:rPr lang="en-US" sz="1100" dirty="0"/>
              <a:t> </a:t>
            </a:r>
            <a:r>
              <a:rPr lang="en-US" sz="1100" dirty="0" err="1"/>
              <a:t>permukaan</a:t>
            </a:r>
            <a:r>
              <a:rPr lang="en-US" sz="1100" dirty="0"/>
              <a:t> air </a:t>
            </a:r>
            <a:r>
              <a:rPr lang="en-US" sz="1100" dirty="0" err="1"/>
              <a:t>atau</a:t>
            </a:r>
            <a:r>
              <a:rPr lang="en-US" sz="1100" dirty="0"/>
              <a:t> di </a:t>
            </a:r>
            <a:r>
              <a:rPr lang="en-US" sz="1100" dirty="0" err="1"/>
              <a:t>atas</a:t>
            </a:r>
            <a:r>
              <a:rPr lang="en-US" sz="1100" dirty="0"/>
              <a:t> “</a:t>
            </a:r>
            <a:r>
              <a:rPr lang="en-US" sz="1100" dirty="0" err="1"/>
              <a:t>kulit</a:t>
            </a:r>
            <a:r>
              <a:rPr lang="en-US" sz="1100" dirty="0"/>
              <a:t> air” </a:t>
            </a:r>
            <a:r>
              <a:rPr lang="en-US" sz="1100" dirty="0" err="1"/>
              <a:t>secara</a:t>
            </a:r>
            <a:r>
              <a:rPr lang="en-US" sz="1100" dirty="0"/>
              <a:t> </a:t>
            </a:r>
            <a:r>
              <a:rPr lang="en-US" sz="1100" dirty="0" err="1"/>
              <a:t>berhati-hati</a:t>
            </a:r>
            <a:r>
              <a:rPr lang="en-US" sz="1100" dirty="0"/>
              <a:t>.  Cuba </a:t>
            </a:r>
            <a:r>
              <a:rPr lang="en-US" sz="1100" dirty="0" err="1"/>
              <a:t>sehingga</a:t>
            </a:r>
            <a:r>
              <a:rPr lang="en-US" sz="1100" dirty="0"/>
              <a:t> </a:t>
            </a:r>
            <a:r>
              <a:rPr lang="en-US" sz="1100" dirty="0" err="1"/>
              <a:t>klip</a:t>
            </a:r>
            <a:r>
              <a:rPr lang="en-US" sz="1100" dirty="0"/>
              <a:t> </a:t>
            </a:r>
            <a:r>
              <a:rPr lang="en-US" sz="1100" dirty="0" err="1"/>
              <a:t>kertas</a:t>
            </a:r>
            <a:r>
              <a:rPr lang="en-US" sz="1100" dirty="0"/>
              <a:t> </a:t>
            </a:r>
            <a:r>
              <a:rPr lang="en-US" sz="1100" dirty="0" err="1"/>
              <a:t>terapung</a:t>
            </a:r>
            <a:r>
              <a:rPr lang="en-US" sz="1100" dirty="0"/>
              <a:t> di </a:t>
            </a:r>
            <a:r>
              <a:rPr lang="en-US" sz="1100" dirty="0" err="1"/>
              <a:t>atas</a:t>
            </a:r>
            <a:r>
              <a:rPr lang="en-US" sz="1100" dirty="0"/>
              <a:t> air.</a:t>
            </a:r>
          </a:p>
          <a:p>
            <a:pPr algn="just">
              <a:spcAft>
                <a:spcPts val="500"/>
              </a:spcAft>
            </a:pPr>
            <a:r>
              <a:rPr lang="en-US" sz="1100" dirty="0"/>
              <a:t>4. Cuba </a:t>
            </a:r>
            <a:r>
              <a:rPr lang="en-US" sz="1100" dirty="0" err="1"/>
              <a:t>apungkan</a:t>
            </a:r>
            <a:r>
              <a:rPr lang="en-US" sz="1100" dirty="0"/>
              <a:t> </a:t>
            </a:r>
            <a:r>
              <a:rPr lang="en-US" sz="1100" dirty="0" err="1"/>
              <a:t>klip</a:t>
            </a:r>
            <a:r>
              <a:rPr lang="en-US" sz="1100" dirty="0"/>
              <a:t> </a:t>
            </a:r>
            <a:r>
              <a:rPr lang="en-US" sz="1100" dirty="0" err="1"/>
              <a:t>kertas</a:t>
            </a:r>
            <a:r>
              <a:rPr lang="en-US" sz="1100" dirty="0"/>
              <a:t> lain </a:t>
            </a:r>
            <a:r>
              <a:rPr lang="en-US" sz="1100" dirty="0" err="1"/>
              <a:t>atau</a:t>
            </a:r>
            <a:r>
              <a:rPr lang="en-US" sz="1100" dirty="0"/>
              <a:t> label </a:t>
            </a:r>
            <a:r>
              <a:rPr lang="en-US" sz="1100" dirty="0" err="1"/>
              <a:t>plastik</a:t>
            </a:r>
            <a:r>
              <a:rPr lang="en-US" sz="1100" dirty="0"/>
              <a:t> di </a:t>
            </a:r>
            <a:r>
              <a:rPr lang="en-US" sz="1100" dirty="0" err="1"/>
              <a:t>atas</a:t>
            </a:r>
            <a:r>
              <a:rPr lang="en-US" sz="1100" dirty="0"/>
              <a:t> </a:t>
            </a:r>
            <a:r>
              <a:rPr lang="en-US" sz="1100" dirty="0" err="1"/>
              <a:t>permukaan</a:t>
            </a:r>
            <a:r>
              <a:rPr lang="en-US" sz="1100" dirty="0"/>
              <a:t> air </a:t>
            </a:r>
            <a:r>
              <a:rPr lang="en-US" sz="1100" dirty="0" err="1"/>
              <a:t>sekali</a:t>
            </a:r>
            <a:r>
              <a:rPr lang="en-US" sz="1100" dirty="0"/>
              <a:t> </a:t>
            </a:r>
            <a:r>
              <a:rPr lang="en-US" sz="1100" dirty="0" err="1"/>
              <a:t>lagi</a:t>
            </a:r>
            <a:r>
              <a:rPr lang="en-US" sz="1100" dirty="0"/>
              <a:t>. Anda </a:t>
            </a:r>
            <a:r>
              <a:rPr lang="en-US" sz="1100" dirty="0" err="1"/>
              <a:t>memerlukan</a:t>
            </a:r>
            <a:r>
              <a:rPr lang="en-US" sz="1100" dirty="0"/>
              <a:t> </a:t>
            </a:r>
            <a:r>
              <a:rPr lang="en-US" sz="1100" dirty="0" err="1"/>
              <a:t>latihan</a:t>
            </a:r>
            <a:r>
              <a:rPr lang="en-US" sz="1100" dirty="0"/>
              <a:t> dan </a:t>
            </a:r>
            <a:r>
              <a:rPr lang="en-US" sz="1100" dirty="0" err="1"/>
              <a:t>kemahiran</a:t>
            </a:r>
            <a:r>
              <a:rPr lang="en-US" sz="1100" dirty="0"/>
              <a:t> </a:t>
            </a:r>
            <a:r>
              <a:rPr lang="en-US" sz="1100" dirty="0" err="1"/>
              <a:t>tangan</a:t>
            </a:r>
            <a:r>
              <a:rPr lang="en-US" sz="1100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4011378" y="1584067"/>
            <a:ext cx="3708774" cy="2823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500"/>
              </a:spcAft>
            </a:pPr>
            <a:r>
              <a:rPr lang="en-US" sz="1100" dirty="0"/>
              <a:t>5. </a:t>
            </a:r>
            <a:r>
              <a:rPr lang="en-US" sz="1100" dirty="0" err="1"/>
              <a:t>Apabila</a:t>
            </a:r>
            <a:r>
              <a:rPr lang="en-US" sz="1100" dirty="0"/>
              <a:t> </a:t>
            </a:r>
            <a:r>
              <a:rPr lang="en-US" sz="1100" dirty="0" err="1"/>
              <a:t>anda</a:t>
            </a:r>
            <a:r>
              <a:rPr lang="en-US" sz="1100" dirty="0"/>
              <a:t> </a:t>
            </a:r>
            <a:r>
              <a:rPr lang="en-US" sz="1100" dirty="0" err="1"/>
              <a:t>telah</a:t>
            </a:r>
            <a:r>
              <a:rPr lang="en-US" sz="1100" dirty="0"/>
              <a:t> </a:t>
            </a:r>
            <a:r>
              <a:rPr lang="en-US" sz="1100" dirty="0" err="1"/>
              <a:t>cukup</a:t>
            </a:r>
            <a:r>
              <a:rPr lang="en-US" sz="1100" dirty="0"/>
              <a:t> </a:t>
            </a:r>
            <a:r>
              <a:rPr lang="en-US" sz="1100" dirty="0" err="1"/>
              <a:t>latihan</a:t>
            </a:r>
            <a:r>
              <a:rPr lang="en-US" sz="1100" dirty="0"/>
              <a:t> </a:t>
            </a:r>
            <a:r>
              <a:rPr lang="en-US" sz="1100" dirty="0" err="1"/>
              <a:t>meletakkan</a:t>
            </a:r>
            <a:r>
              <a:rPr lang="en-US" sz="1100" dirty="0"/>
              <a:t> </a:t>
            </a:r>
            <a:r>
              <a:rPr lang="en-US" sz="1100" dirty="0" err="1"/>
              <a:t>benda</a:t>
            </a:r>
            <a:r>
              <a:rPr lang="en-US" sz="1100" dirty="0"/>
              <a:t> </a:t>
            </a:r>
            <a:r>
              <a:rPr lang="en-US" sz="1100" dirty="0" err="1"/>
              <a:t>di</a:t>
            </a:r>
            <a:r>
              <a:rPr lang="en-US" sz="1100" dirty="0"/>
              <a:t> </a:t>
            </a:r>
            <a:r>
              <a:rPr lang="en-US" sz="1100" dirty="0" err="1"/>
              <a:t>atas</a:t>
            </a:r>
            <a:r>
              <a:rPr lang="en-US" sz="1100" dirty="0"/>
              <a:t> </a:t>
            </a:r>
            <a:r>
              <a:rPr lang="en-US" sz="1100" dirty="0" err="1"/>
              <a:t>permukaan</a:t>
            </a:r>
            <a:r>
              <a:rPr lang="en-US" sz="1100" dirty="0"/>
              <a:t> air, </a:t>
            </a:r>
            <a:r>
              <a:rPr lang="en-US" sz="1100" dirty="0" err="1"/>
              <a:t>anda</a:t>
            </a:r>
            <a:r>
              <a:rPr lang="en-US" sz="1100" dirty="0"/>
              <a:t> </a:t>
            </a:r>
            <a:r>
              <a:rPr lang="en-US" sz="1100" dirty="0" err="1"/>
              <a:t>telah</a:t>
            </a:r>
            <a:r>
              <a:rPr lang="en-US" sz="1100" dirty="0"/>
              <a:t> </a:t>
            </a:r>
            <a:r>
              <a:rPr lang="en-US" sz="1100" dirty="0" err="1"/>
              <a:t>sedia</a:t>
            </a:r>
            <a:r>
              <a:rPr lang="en-US" sz="1100" dirty="0"/>
              <a:t> </a:t>
            </a:r>
            <a:r>
              <a:rPr lang="en-US" sz="1100" dirty="0" err="1"/>
              <a:t>untuk</a:t>
            </a:r>
            <a:r>
              <a:rPr lang="en-US" sz="1100" dirty="0"/>
              <a:t> </a:t>
            </a:r>
            <a:r>
              <a:rPr lang="en-US" sz="1100" dirty="0" err="1"/>
              <a:t>mencipta</a:t>
            </a:r>
            <a:r>
              <a:rPr lang="en-US" sz="1100" dirty="0"/>
              <a:t> “</a:t>
            </a:r>
            <a:r>
              <a:rPr lang="en-US" sz="1100" dirty="0" err="1"/>
              <a:t>pejalan</a:t>
            </a:r>
            <a:r>
              <a:rPr lang="en-US" sz="1100" dirty="0"/>
              <a:t> air” </a:t>
            </a:r>
            <a:r>
              <a:rPr lang="en-US" sz="1100" dirty="0" err="1"/>
              <a:t>sendiri</a:t>
            </a:r>
            <a:r>
              <a:rPr lang="en-US" sz="1100" dirty="0"/>
              <a:t>. </a:t>
            </a:r>
            <a:r>
              <a:rPr lang="en-US" sz="1100" dirty="0" err="1"/>
              <a:t>Gunakan</a:t>
            </a:r>
            <a:r>
              <a:rPr lang="en-US" sz="1100" dirty="0"/>
              <a:t> </a:t>
            </a:r>
            <a:r>
              <a:rPr lang="en-US" sz="1100" dirty="0" err="1"/>
              <a:t>pensil</a:t>
            </a:r>
            <a:r>
              <a:rPr lang="en-US" sz="1100" dirty="0"/>
              <a:t> </a:t>
            </a:r>
            <a:r>
              <a:rPr lang="en-US" sz="1100" dirty="0" err="1"/>
              <a:t>untuk</a:t>
            </a:r>
            <a:r>
              <a:rPr lang="en-US" sz="1100" dirty="0"/>
              <a:t> </a:t>
            </a:r>
            <a:r>
              <a:rPr lang="en-US" sz="1100" dirty="0" err="1"/>
              <a:t>melukis</a:t>
            </a:r>
            <a:r>
              <a:rPr lang="en-US" sz="1100" dirty="0"/>
              <a:t> </a:t>
            </a:r>
            <a:r>
              <a:rPr lang="en-US" sz="1100" dirty="0" err="1"/>
              <a:t>sebarang</a:t>
            </a:r>
            <a:r>
              <a:rPr lang="en-US" sz="1100" dirty="0"/>
              <a:t> </a:t>
            </a:r>
            <a:r>
              <a:rPr lang="en-US" sz="1100" dirty="0" err="1"/>
              <a:t>haiwan</a:t>
            </a:r>
            <a:r>
              <a:rPr lang="en-US" sz="1100" dirty="0"/>
              <a:t> yang </a:t>
            </a:r>
            <a:r>
              <a:rPr lang="en-US" sz="1100" dirty="0" err="1"/>
              <a:t>dikehendaki</a:t>
            </a:r>
            <a:r>
              <a:rPr lang="en-US" sz="1100" dirty="0"/>
              <a:t> </a:t>
            </a:r>
            <a:r>
              <a:rPr lang="en-US" sz="1100" dirty="0" err="1"/>
              <a:t>di</a:t>
            </a:r>
            <a:r>
              <a:rPr lang="en-US" sz="1100" dirty="0"/>
              <a:t> </a:t>
            </a:r>
            <a:r>
              <a:rPr lang="en-US" sz="1100" dirty="0" err="1"/>
              <a:t>atas</a:t>
            </a:r>
            <a:r>
              <a:rPr lang="en-US" sz="1100" dirty="0"/>
              <a:t> </a:t>
            </a:r>
            <a:r>
              <a:rPr lang="en-US" sz="1100" dirty="0" err="1"/>
              <a:t>kerajang</a:t>
            </a:r>
            <a:r>
              <a:rPr lang="en-US" sz="1100" dirty="0"/>
              <a:t> </a:t>
            </a:r>
            <a:r>
              <a:rPr lang="en-US" sz="1100" dirty="0" err="1"/>
              <a:t>aluminium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kertas</a:t>
            </a:r>
            <a:r>
              <a:rPr lang="en-US" sz="1100" dirty="0"/>
              <a:t>. </a:t>
            </a:r>
            <a:r>
              <a:rPr lang="en-US" sz="1100" dirty="0" err="1"/>
              <a:t>Pastikan</a:t>
            </a:r>
            <a:r>
              <a:rPr lang="en-US" sz="1100" dirty="0"/>
              <a:t> </a:t>
            </a:r>
            <a:r>
              <a:rPr lang="en-US" sz="1100" dirty="0" err="1"/>
              <a:t>reka</a:t>
            </a:r>
            <a:r>
              <a:rPr lang="en-US" sz="1100" dirty="0"/>
              <a:t> </a:t>
            </a:r>
            <a:r>
              <a:rPr lang="en-US" sz="1100" dirty="0" err="1"/>
              <a:t>bentuk</a:t>
            </a:r>
            <a:r>
              <a:rPr lang="en-US" sz="1100" dirty="0"/>
              <a:t> </a:t>
            </a:r>
            <a:r>
              <a:rPr lang="en-US" sz="1100" dirty="0" err="1"/>
              <a:t>mempunyai</a:t>
            </a:r>
            <a:r>
              <a:rPr lang="en-US" sz="1100" dirty="0"/>
              <a:t> </a:t>
            </a:r>
            <a:r>
              <a:rPr lang="en-US" sz="1100" dirty="0" err="1"/>
              <a:t>permukaan</a:t>
            </a:r>
            <a:r>
              <a:rPr lang="en-US" sz="1100" dirty="0"/>
              <a:t> yang rata </a:t>
            </a:r>
            <a:r>
              <a:rPr lang="en-US" sz="1100" dirty="0" err="1"/>
              <a:t>serta</a:t>
            </a:r>
            <a:r>
              <a:rPr lang="en-US" sz="1100" dirty="0"/>
              <a:t> </a:t>
            </a:r>
            <a:r>
              <a:rPr lang="en-US" sz="1100" dirty="0" err="1"/>
              <a:t>boleh</a:t>
            </a:r>
            <a:r>
              <a:rPr lang="en-US" sz="1100" dirty="0"/>
              <a:t> </a:t>
            </a:r>
            <a:r>
              <a:rPr lang="en-US" sz="1100" dirty="0" err="1"/>
              <a:t>terapung</a:t>
            </a:r>
            <a:r>
              <a:rPr lang="en-US" sz="1100" dirty="0"/>
              <a:t> di </a:t>
            </a:r>
            <a:r>
              <a:rPr lang="en-US" sz="1100" dirty="0" err="1"/>
              <a:t>atas</a:t>
            </a:r>
            <a:r>
              <a:rPr lang="en-US" sz="1100" dirty="0"/>
              <a:t> air –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saiz</a:t>
            </a:r>
            <a:r>
              <a:rPr lang="en-US" sz="1100" dirty="0"/>
              <a:t> “kaki </a:t>
            </a:r>
            <a:r>
              <a:rPr lang="en-US" sz="1100" dirty="0" err="1"/>
              <a:t>besar</a:t>
            </a:r>
            <a:r>
              <a:rPr lang="en-US" sz="1100" dirty="0"/>
              <a:t>” </a:t>
            </a:r>
            <a:r>
              <a:rPr lang="en-US" sz="1100" dirty="0" err="1"/>
              <a:t>adalah</a:t>
            </a:r>
            <a:r>
              <a:rPr lang="en-US" sz="1100" dirty="0"/>
              <a:t> </a:t>
            </a:r>
            <a:r>
              <a:rPr lang="en-US" sz="1100" dirty="0" err="1"/>
              <a:t>lebih</a:t>
            </a:r>
            <a:r>
              <a:rPr lang="en-US" sz="1100" dirty="0"/>
              <a:t> </a:t>
            </a:r>
            <a:r>
              <a:rPr lang="en-US" sz="1100" dirty="0" err="1"/>
              <a:t>baik</a:t>
            </a:r>
            <a:r>
              <a:rPr lang="en-US" sz="1100" dirty="0"/>
              <a:t>.</a:t>
            </a:r>
          </a:p>
          <a:p>
            <a:pPr algn="just">
              <a:spcAft>
                <a:spcPts val="500"/>
              </a:spcAft>
            </a:pPr>
            <a:r>
              <a:rPr lang="en-US" sz="1100" dirty="0"/>
              <a:t>6. </a:t>
            </a:r>
            <a:r>
              <a:rPr lang="en-US" sz="1100" dirty="0" err="1"/>
              <a:t>Gunakan</a:t>
            </a:r>
            <a:r>
              <a:rPr lang="en-US" sz="1100" dirty="0"/>
              <a:t> </a:t>
            </a:r>
            <a:r>
              <a:rPr lang="en-US" sz="1100" dirty="0" err="1"/>
              <a:t>gunting</a:t>
            </a:r>
            <a:r>
              <a:rPr lang="en-US" sz="1100" dirty="0"/>
              <a:t> </a:t>
            </a:r>
            <a:r>
              <a:rPr lang="en-US" sz="1100" dirty="0" err="1"/>
              <a:t>untuk</a:t>
            </a:r>
            <a:r>
              <a:rPr lang="en-US" sz="1100" dirty="0"/>
              <a:t> </a:t>
            </a:r>
            <a:r>
              <a:rPr lang="en-US" sz="1100" dirty="0" err="1"/>
              <a:t>memotong</a:t>
            </a:r>
            <a:r>
              <a:rPr lang="en-US" sz="1100" dirty="0"/>
              <a:t> </a:t>
            </a:r>
            <a:r>
              <a:rPr lang="en-US" sz="1100" dirty="0" err="1"/>
              <a:t>reka</a:t>
            </a:r>
            <a:r>
              <a:rPr lang="en-US" sz="1100" dirty="0"/>
              <a:t> </a:t>
            </a:r>
            <a:r>
              <a:rPr lang="en-US" sz="1100" dirty="0" err="1"/>
              <a:t>bentuk</a:t>
            </a:r>
            <a:r>
              <a:rPr lang="en-US" sz="1100" dirty="0"/>
              <a:t> </a:t>
            </a:r>
            <a:r>
              <a:rPr lang="en-US" sz="1100" dirty="0" err="1"/>
              <a:t>tersebut</a:t>
            </a:r>
            <a:r>
              <a:rPr lang="en-US" sz="1100" dirty="0"/>
              <a:t>.</a:t>
            </a:r>
          </a:p>
          <a:p>
            <a:pPr algn="just">
              <a:spcAft>
                <a:spcPts val="500"/>
              </a:spcAft>
            </a:pPr>
            <a:r>
              <a:rPr lang="en-US" sz="1100" dirty="0"/>
              <a:t>7. </a:t>
            </a:r>
            <a:r>
              <a:rPr lang="en-US" sz="1100" dirty="0" err="1"/>
              <a:t>Secara</a:t>
            </a:r>
            <a:r>
              <a:rPr lang="en-US" sz="1100" dirty="0"/>
              <a:t> </a:t>
            </a:r>
            <a:r>
              <a:rPr lang="en-US" sz="1100" dirty="0" err="1"/>
              <a:t>berhati-hati</a:t>
            </a:r>
            <a:r>
              <a:rPr lang="en-US" sz="1100" dirty="0"/>
              <a:t>, </a:t>
            </a:r>
            <a:r>
              <a:rPr lang="en-US" sz="1100" dirty="0" err="1"/>
              <a:t>letakkan</a:t>
            </a:r>
            <a:r>
              <a:rPr lang="en-US" sz="1100" dirty="0"/>
              <a:t> </a:t>
            </a:r>
            <a:r>
              <a:rPr lang="en-US" sz="1100" dirty="0" err="1"/>
              <a:t>reka</a:t>
            </a:r>
            <a:r>
              <a:rPr lang="en-US" sz="1100" dirty="0"/>
              <a:t> </a:t>
            </a:r>
            <a:r>
              <a:rPr lang="en-US" sz="1100" dirty="0" err="1"/>
              <a:t>bentuk</a:t>
            </a:r>
            <a:r>
              <a:rPr lang="en-US" sz="1100" dirty="0"/>
              <a:t> </a:t>
            </a:r>
            <a:r>
              <a:rPr lang="en-US" sz="1100" dirty="0" err="1"/>
              <a:t>anda</a:t>
            </a:r>
            <a:r>
              <a:rPr lang="en-US" sz="1100" dirty="0"/>
              <a:t> </a:t>
            </a:r>
            <a:r>
              <a:rPr lang="en-US" sz="1100" dirty="0" err="1"/>
              <a:t>di</a:t>
            </a:r>
            <a:r>
              <a:rPr lang="en-US" sz="1100" dirty="0"/>
              <a:t> </a:t>
            </a:r>
            <a:r>
              <a:rPr lang="en-US" sz="1100" dirty="0" err="1"/>
              <a:t>atas</a:t>
            </a:r>
            <a:r>
              <a:rPr lang="en-US" sz="1100" dirty="0"/>
              <a:t> air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perhatikan</a:t>
            </a:r>
            <a:r>
              <a:rPr lang="en-US" sz="1100" dirty="0"/>
              <a:t>. </a:t>
            </a:r>
            <a:r>
              <a:rPr lang="en-US" sz="1100" dirty="0" err="1"/>
              <a:t>Adakah</a:t>
            </a:r>
            <a:r>
              <a:rPr lang="en-US" sz="1100" dirty="0"/>
              <a:t> </a:t>
            </a:r>
            <a:r>
              <a:rPr lang="en-US" sz="1100" dirty="0" err="1"/>
              <a:t>ia</a:t>
            </a:r>
            <a:r>
              <a:rPr lang="en-US" sz="1100" dirty="0"/>
              <a:t> </a:t>
            </a:r>
            <a:r>
              <a:rPr lang="en-US" sz="1100" dirty="0" err="1"/>
              <a:t>terapung</a:t>
            </a:r>
            <a:r>
              <a:rPr lang="en-US" sz="1100" dirty="0"/>
              <a:t>? </a:t>
            </a:r>
            <a:r>
              <a:rPr lang="en-US" sz="1100" dirty="0" err="1"/>
              <a:t>Jika</a:t>
            </a:r>
            <a:r>
              <a:rPr lang="en-US" sz="1100" dirty="0"/>
              <a:t> </a:t>
            </a:r>
            <a:r>
              <a:rPr lang="en-US" sz="1100" dirty="0" err="1"/>
              <a:t>tidak</a:t>
            </a:r>
            <a:r>
              <a:rPr lang="en-US" sz="1100" dirty="0"/>
              <a:t>, </a:t>
            </a:r>
            <a:r>
              <a:rPr lang="en-US" sz="1100" dirty="0" err="1"/>
              <a:t>cuba</a:t>
            </a:r>
            <a:r>
              <a:rPr lang="en-US" sz="1100" dirty="0"/>
              <a:t> </a:t>
            </a:r>
            <a:r>
              <a:rPr lang="en-US" sz="1100" dirty="0" err="1"/>
              <a:t>lagi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hasilkan</a:t>
            </a:r>
            <a:r>
              <a:rPr lang="en-US" sz="1100" dirty="0"/>
              <a:t> “</a:t>
            </a:r>
            <a:r>
              <a:rPr lang="en-US" sz="1100" dirty="0" err="1"/>
              <a:t>pejalan</a:t>
            </a:r>
            <a:r>
              <a:rPr lang="en-US" sz="1100" dirty="0"/>
              <a:t> air” lain yang </a:t>
            </a:r>
            <a:r>
              <a:rPr lang="en-US" sz="1100" dirty="0" err="1"/>
              <a:t>anda</a:t>
            </a:r>
            <a:r>
              <a:rPr lang="en-US" sz="1100" dirty="0"/>
              <a:t> </a:t>
            </a:r>
            <a:r>
              <a:rPr lang="en-US" sz="1100" dirty="0" err="1"/>
              <a:t>percaya</a:t>
            </a:r>
            <a:r>
              <a:rPr lang="en-US" sz="1100" dirty="0"/>
              <a:t> </a:t>
            </a:r>
            <a:r>
              <a:rPr lang="en-US" sz="1100" dirty="0" err="1"/>
              <a:t>akan</a:t>
            </a:r>
            <a:r>
              <a:rPr lang="en-US" sz="1100" dirty="0"/>
              <a:t> </a:t>
            </a:r>
            <a:r>
              <a:rPr lang="en-US" sz="1100" dirty="0" err="1"/>
              <a:t>berfungsi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lebih</a:t>
            </a:r>
            <a:r>
              <a:rPr lang="en-US" sz="1100" dirty="0"/>
              <a:t> </a:t>
            </a:r>
            <a:r>
              <a:rPr lang="en-US" sz="1100" dirty="0" err="1"/>
              <a:t>baik</a:t>
            </a:r>
            <a:r>
              <a:rPr lang="en-US" sz="1100" dirty="0"/>
              <a:t>.</a:t>
            </a:r>
          </a:p>
          <a:p>
            <a:pPr algn="just">
              <a:spcAft>
                <a:spcPts val="500"/>
              </a:spcAft>
            </a:pPr>
            <a:r>
              <a:rPr lang="en-US" sz="1100" dirty="0"/>
              <a:t>8. </a:t>
            </a:r>
            <a:r>
              <a:rPr lang="en-US" sz="1100" dirty="0" err="1"/>
              <a:t>Bersihkan</a:t>
            </a:r>
            <a:r>
              <a:rPr lang="en-US" sz="1100" dirty="0"/>
              <a:t> </a:t>
            </a:r>
            <a:r>
              <a:rPr lang="en-US" sz="1100" dirty="0" err="1"/>
              <a:t>kawasan</a:t>
            </a:r>
            <a:r>
              <a:rPr lang="en-US" sz="1100" dirty="0"/>
              <a:t> </a:t>
            </a:r>
            <a:r>
              <a:rPr lang="en-US" sz="1100" dirty="0" err="1"/>
              <a:t>kerja</a:t>
            </a:r>
            <a:r>
              <a:rPr lang="en-US" sz="1100" dirty="0"/>
              <a:t> </a:t>
            </a:r>
            <a:r>
              <a:rPr lang="en-US" sz="1100" dirty="0" err="1"/>
              <a:t>sepenuhnya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basuh</a:t>
            </a:r>
            <a:r>
              <a:rPr lang="en-US" sz="1100" dirty="0"/>
              <a:t> </a:t>
            </a:r>
            <a:r>
              <a:rPr lang="en-US" sz="1100" dirty="0" err="1"/>
              <a:t>tangan</a:t>
            </a:r>
            <a:r>
              <a:rPr lang="en-US" sz="1100" dirty="0"/>
              <a:t> </a:t>
            </a:r>
            <a:r>
              <a:rPr lang="en-US" sz="1100" dirty="0" err="1"/>
              <a:t>anda</a:t>
            </a:r>
            <a:r>
              <a:rPr lang="en-US" sz="1100" dirty="0"/>
              <a:t>.  </a:t>
            </a:r>
            <a:r>
              <a:rPr lang="en-US" sz="1100" dirty="0" err="1"/>
              <a:t>Tuangkan</a:t>
            </a:r>
            <a:r>
              <a:rPr lang="en-US" sz="1100" dirty="0"/>
              <a:t> air </a:t>
            </a:r>
            <a:r>
              <a:rPr lang="en-US" sz="1100" dirty="0" err="1"/>
              <a:t>ke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saliran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buang</a:t>
            </a:r>
            <a:r>
              <a:rPr lang="en-US" sz="1100" dirty="0"/>
              <a:t> </a:t>
            </a:r>
            <a:r>
              <a:rPr lang="en-US" sz="1100" dirty="0" err="1"/>
              <a:t>semua</a:t>
            </a:r>
            <a:r>
              <a:rPr lang="en-US" sz="1100" dirty="0"/>
              <a:t> </a:t>
            </a:r>
            <a:r>
              <a:rPr lang="en-US" sz="1100" dirty="0" err="1"/>
              <a:t>sampah</a:t>
            </a:r>
            <a:r>
              <a:rPr lang="en-US" sz="11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114" y="1452563"/>
            <a:ext cx="1062037" cy="106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28600" y="1778913"/>
            <a:ext cx="2743200" cy="43088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Klip</a:t>
            </a:r>
            <a:r>
              <a:rPr lang="en-US" sz="1100" dirty="0"/>
              <a:t> </a:t>
            </a:r>
            <a:r>
              <a:rPr lang="en-US" sz="1100" dirty="0" err="1"/>
              <a:t>kertas</a:t>
            </a:r>
            <a:r>
              <a:rPr lang="en-US" sz="1100" dirty="0"/>
              <a:t> </a:t>
            </a:r>
            <a:r>
              <a:rPr lang="en-US" sz="1100" dirty="0" err="1"/>
              <a:t>kecil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Pensil</a:t>
            </a:r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100" dirty="0"/>
              <a:t>Air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dirty="0" err="1"/>
              <a:t>Gunting</a:t>
            </a:r>
            <a:endParaRPr lang="en-US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FEB31E-AA07-46BC-B694-8DC5DA68D75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84944" y="276325"/>
            <a:ext cx="708025" cy="307777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MY" altLang="en-US" sz="1400" dirty="0"/>
              <a:t>Air</a:t>
            </a:r>
            <a:endParaRPr lang="en-MY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5351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5616" y="1070044"/>
            <a:ext cx="4876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MY" sz="1200" b="1" dirty="0" err="1"/>
              <a:t>Penjelasan</a:t>
            </a:r>
            <a:r>
              <a:rPr lang="en-MY" sz="1200" b="1" dirty="0"/>
              <a:t> </a:t>
            </a:r>
            <a:r>
              <a:rPr lang="en-MY" sz="1200" b="1" dirty="0" err="1"/>
              <a:t>secara</a:t>
            </a:r>
            <a:r>
              <a:rPr lang="en-MY" sz="1200" b="1" dirty="0"/>
              <a:t> Kimia</a:t>
            </a:r>
          </a:p>
          <a:p>
            <a:pPr algn="just"/>
            <a:r>
              <a:rPr lang="en-MY" sz="1200" dirty="0" err="1"/>
              <a:t>Seperti</a:t>
            </a:r>
            <a:r>
              <a:rPr lang="en-MY" sz="1200" dirty="0"/>
              <a:t> yang </a:t>
            </a:r>
            <a:r>
              <a:rPr lang="en-MY" sz="1200" dirty="0" err="1"/>
              <a:t>anda</a:t>
            </a:r>
            <a:r>
              <a:rPr lang="en-MY" sz="1200" dirty="0"/>
              <a:t> </a:t>
            </a:r>
            <a:r>
              <a:rPr lang="en-MY" sz="1200" dirty="0" err="1"/>
              <a:t>pelajari</a:t>
            </a:r>
            <a:r>
              <a:rPr lang="en-MY" sz="1200" dirty="0"/>
              <a:t> </a:t>
            </a:r>
            <a:r>
              <a:rPr lang="en-MY" sz="1200" dirty="0" err="1"/>
              <a:t>dalam</a:t>
            </a:r>
            <a:r>
              <a:rPr lang="en-MY" sz="1200" dirty="0"/>
              <a:t> </a:t>
            </a:r>
            <a:r>
              <a:rPr lang="en-MY" sz="1200" dirty="0" err="1"/>
              <a:t>aktiviti</a:t>
            </a:r>
            <a:r>
              <a:rPr lang="en-MY" sz="1200" dirty="0"/>
              <a:t> "</a:t>
            </a:r>
            <a:r>
              <a:rPr lang="en-MY" sz="1200" dirty="0" err="1"/>
              <a:t>Ujian</a:t>
            </a:r>
            <a:r>
              <a:rPr lang="en-MY" sz="1200" dirty="0"/>
              <a:t> </a:t>
            </a:r>
            <a:r>
              <a:rPr lang="en-MY" sz="1200" dirty="0" err="1"/>
              <a:t>Kulit</a:t>
            </a:r>
            <a:r>
              <a:rPr lang="en-MY" sz="1200" dirty="0"/>
              <a:t> Air", </a:t>
            </a:r>
            <a:r>
              <a:rPr lang="en-MY" sz="1200" dirty="0" err="1"/>
              <a:t>molekul</a:t>
            </a:r>
            <a:r>
              <a:rPr lang="en-MY" sz="1200" dirty="0"/>
              <a:t> air </a:t>
            </a:r>
            <a:r>
              <a:rPr lang="en-MY" sz="1200" dirty="0" err="1"/>
              <a:t>cenderung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saling</a:t>
            </a:r>
            <a:r>
              <a:rPr lang="en-MY" sz="1200" dirty="0"/>
              <a:t> </a:t>
            </a:r>
            <a:r>
              <a:rPr lang="en-MY" sz="1200" dirty="0" err="1"/>
              <a:t>melekat</a:t>
            </a:r>
            <a:r>
              <a:rPr lang="en-MY" sz="1200" dirty="0"/>
              <a:t>. </a:t>
            </a:r>
            <a:r>
              <a:rPr lang="en-MY" sz="1200" dirty="0" err="1"/>
              <a:t>Jeleketan</a:t>
            </a:r>
            <a:r>
              <a:rPr lang="en-MY" sz="1200" dirty="0"/>
              <a:t> </a:t>
            </a:r>
            <a:r>
              <a:rPr lang="en-MY" sz="1200" dirty="0" err="1"/>
              <a:t>ini</a:t>
            </a:r>
            <a:r>
              <a:rPr lang="en-MY" sz="1200" dirty="0"/>
              <a:t> </a:t>
            </a:r>
            <a:r>
              <a:rPr lang="en-MY" sz="1200" dirty="0" err="1"/>
              <a:t>cukup</a:t>
            </a:r>
            <a:r>
              <a:rPr lang="en-MY" sz="1200" dirty="0"/>
              <a:t> </a:t>
            </a:r>
            <a:r>
              <a:rPr lang="en-MY" sz="1200" dirty="0" err="1"/>
              <a:t>kuat</a:t>
            </a:r>
            <a:r>
              <a:rPr lang="en-MY" sz="1200" dirty="0"/>
              <a:t> </a:t>
            </a:r>
            <a:r>
              <a:rPr lang="en-MY" sz="1200" dirty="0" err="1"/>
              <a:t>di</a:t>
            </a:r>
            <a:r>
              <a:rPr lang="en-MY" sz="1200" dirty="0"/>
              <a:t> </a:t>
            </a:r>
            <a:r>
              <a:rPr lang="en-MY" sz="1200" dirty="0" err="1"/>
              <a:t>permukaan</a:t>
            </a:r>
            <a:r>
              <a:rPr lang="en-MY" sz="1200" dirty="0"/>
              <a:t> air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membentuk</a:t>
            </a:r>
            <a:r>
              <a:rPr lang="en-MY" sz="1200" dirty="0"/>
              <a:t> "</a:t>
            </a:r>
            <a:r>
              <a:rPr lang="en-MY" sz="1200" dirty="0" err="1"/>
              <a:t>kulit</a:t>
            </a:r>
            <a:r>
              <a:rPr lang="en-MY" sz="1200" dirty="0"/>
              <a:t>." </a:t>
            </a:r>
            <a:r>
              <a:rPr lang="en-MY" sz="1200" dirty="0" err="1"/>
              <a:t>Dalam</a:t>
            </a:r>
            <a:r>
              <a:rPr lang="en-MY" sz="1200" dirty="0"/>
              <a:t> </a:t>
            </a:r>
            <a:r>
              <a:rPr lang="en-MY" sz="1200" dirty="0" err="1"/>
              <a:t>aktiviti</a:t>
            </a:r>
            <a:r>
              <a:rPr lang="en-MY" sz="1200" dirty="0"/>
              <a:t> </a:t>
            </a:r>
            <a:r>
              <a:rPr lang="en-MY" sz="1200" dirty="0" err="1"/>
              <a:t>ini</a:t>
            </a:r>
            <a:r>
              <a:rPr lang="en-MY" sz="1200" dirty="0"/>
              <a:t>, </a:t>
            </a:r>
            <a:r>
              <a:rPr lang="en-MY" sz="1200" dirty="0" err="1"/>
              <a:t>anda</a:t>
            </a:r>
            <a:r>
              <a:rPr lang="en-MY" sz="1200" dirty="0"/>
              <a:t> </a:t>
            </a:r>
            <a:r>
              <a:rPr lang="en-MY" sz="1200" dirty="0" err="1"/>
              <a:t>perlu</a:t>
            </a:r>
            <a:r>
              <a:rPr lang="en-MY" sz="1200" dirty="0"/>
              <a:t> </a:t>
            </a:r>
            <a:r>
              <a:rPr lang="en-MY" sz="1200" dirty="0" err="1"/>
              <a:t>berhati-hati</a:t>
            </a:r>
            <a:r>
              <a:rPr lang="en-MY" sz="1200" dirty="0"/>
              <a:t> </a:t>
            </a:r>
            <a:r>
              <a:rPr lang="en-MY" sz="1200" dirty="0" err="1"/>
              <a:t>apabila</a:t>
            </a:r>
            <a:r>
              <a:rPr lang="en-MY" sz="1200" dirty="0"/>
              <a:t> </a:t>
            </a:r>
            <a:r>
              <a:rPr lang="en-MY" sz="1200" dirty="0" err="1"/>
              <a:t>meletakkan</a:t>
            </a:r>
            <a:r>
              <a:rPr lang="en-MY" sz="1200" dirty="0"/>
              <a:t> </a:t>
            </a:r>
            <a:r>
              <a:rPr lang="en-MY" sz="1200" dirty="0" err="1"/>
              <a:t>klip</a:t>
            </a:r>
            <a:r>
              <a:rPr lang="en-MY" sz="1200" dirty="0"/>
              <a:t> </a:t>
            </a:r>
            <a:r>
              <a:rPr lang="en-MY" sz="1200" dirty="0" err="1"/>
              <a:t>kertas</a:t>
            </a:r>
            <a:r>
              <a:rPr lang="en-MY" sz="1200" dirty="0"/>
              <a:t> </a:t>
            </a:r>
            <a:r>
              <a:rPr lang="en-MY" sz="1200" dirty="0" err="1"/>
              <a:t>dan</a:t>
            </a:r>
            <a:r>
              <a:rPr lang="en-MY" sz="1200" dirty="0"/>
              <a:t> </a:t>
            </a:r>
            <a:r>
              <a:rPr lang="en-MY" sz="1200" dirty="0" err="1"/>
              <a:t>objek</a:t>
            </a:r>
            <a:r>
              <a:rPr lang="en-MY" sz="1200" dirty="0"/>
              <a:t> lain </a:t>
            </a:r>
            <a:r>
              <a:rPr lang="en-MY" sz="1200" dirty="0" err="1"/>
              <a:t>di</a:t>
            </a:r>
            <a:r>
              <a:rPr lang="en-MY" sz="1200" dirty="0"/>
              <a:t> </a:t>
            </a:r>
            <a:r>
              <a:rPr lang="en-MY" sz="1200" dirty="0" err="1"/>
              <a:t>permukaan</a:t>
            </a:r>
            <a:r>
              <a:rPr lang="en-MY" sz="1200" dirty="0"/>
              <a:t> air, </a:t>
            </a:r>
            <a:r>
              <a:rPr lang="en-MY" sz="1200" dirty="0" err="1"/>
              <a:t>supaya</a:t>
            </a:r>
            <a:r>
              <a:rPr lang="en-MY" sz="1200" dirty="0"/>
              <a:t> </a:t>
            </a:r>
            <a:r>
              <a:rPr lang="en-MY" sz="1200" dirty="0" err="1"/>
              <a:t>anda</a:t>
            </a:r>
            <a:r>
              <a:rPr lang="en-MY" sz="1200" dirty="0"/>
              <a:t> </a:t>
            </a:r>
            <a:r>
              <a:rPr lang="en-MY" sz="1200" dirty="0" err="1"/>
              <a:t>tidak</a:t>
            </a:r>
            <a:r>
              <a:rPr lang="en-MY" sz="1200" dirty="0"/>
              <a:t> </a:t>
            </a:r>
            <a:r>
              <a:rPr lang="en-MY" sz="1200" dirty="0" err="1"/>
              <a:t>memecahkan</a:t>
            </a:r>
            <a:r>
              <a:rPr lang="en-MY" sz="1200" dirty="0"/>
              <a:t> "</a:t>
            </a:r>
            <a:r>
              <a:rPr lang="en-MY" sz="1200" dirty="0" err="1"/>
              <a:t>kulit</a:t>
            </a:r>
            <a:r>
              <a:rPr lang="en-MY" sz="1200" dirty="0"/>
              <a:t>" air. Anda juga </a:t>
            </a:r>
            <a:r>
              <a:rPr lang="en-MY" sz="1200" dirty="0" err="1"/>
              <a:t>mesti</a:t>
            </a:r>
            <a:r>
              <a:rPr lang="en-MY" sz="1200" dirty="0"/>
              <a:t> </a:t>
            </a:r>
            <a:r>
              <a:rPr lang="en-MY" sz="1200" dirty="0" err="1"/>
              <a:t>meletakkannya</a:t>
            </a:r>
            <a:r>
              <a:rPr lang="en-MY" sz="1200" dirty="0"/>
              <a:t> </a:t>
            </a:r>
            <a:r>
              <a:rPr lang="en-MY" sz="1200" dirty="0" err="1"/>
              <a:t>secara</a:t>
            </a:r>
            <a:r>
              <a:rPr lang="en-MY" sz="1200" dirty="0"/>
              <a:t> rata di </a:t>
            </a:r>
            <a:r>
              <a:rPr lang="en-MY" sz="1200" dirty="0" err="1"/>
              <a:t>atas</a:t>
            </a:r>
            <a:r>
              <a:rPr lang="en-MY" sz="1200" dirty="0"/>
              <a:t> air, </a:t>
            </a:r>
            <a:r>
              <a:rPr lang="en-MY" sz="1200" dirty="0" err="1"/>
              <a:t>supaya</a:t>
            </a:r>
            <a:r>
              <a:rPr lang="en-MY" sz="1200" dirty="0"/>
              <a:t> </a:t>
            </a:r>
            <a:r>
              <a:rPr lang="en-MY" sz="1200" dirty="0" err="1"/>
              <a:t>berat</a:t>
            </a:r>
            <a:r>
              <a:rPr lang="en-MY" sz="1200" dirty="0"/>
              <a:t> </a:t>
            </a:r>
            <a:r>
              <a:rPr lang="en-MY" sz="1200" dirty="0" err="1"/>
              <a:t>mereka</a:t>
            </a:r>
            <a:r>
              <a:rPr lang="en-MY" sz="1200" dirty="0"/>
              <a:t> </a:t>
            </a:r>
            <a:r>
              <a:rPr lang="en-MY" sz="1200" dirty="0" err="1"/>
              <a:t>diagihkan</a:t>
            </a:r>
            <a:r>
              <a:rPr lang="en-MY" sz="1200" dirty="0"/>
              <a:t> </a:t>
            </a:r>
            <a:r>
              <a:rPr lang="en-MY" sz="1200" dirty="0" err="1"/>
              <a:t>kepada</a:t>
            </a:r>
            <a:r>
              <a:rPr lang="en-MY" sz="1200" dirty="0"/>
              <a:t> </a:t>
            </a:r>
            <a:r>
              <a:rPr lang="en-MY" sz="1200" dirty="0" err="1"/>
              <a:t>kawasan</a:t>
            </a:r>
            <a:r>
              <a:rPr lang="en-MY" sz="1200" dirty="0"/>
              <a:t> yang </a:t>
            </a:r>
            <a:r>
              <a:rPr lang="en-MY" sz="1200" dirty="0" err="1"/>
              <a:t>luas</a:t>
            </a:r>
            <a:r>
              <a:rPr lang="en-MY" sz="1200" dirty="0"/>
              <a:t>. </a:t>
            </a:r>
            <a:r>
              <a:rPr lang="en-MY" sz="1200" dirty="0" err="1"/>
              <a:t>Dengan</a:t>
            </a:r>
            <a:r>
              <a:rPr lang="en-MY" sz="1200" dirty="0"/>
              <a:t> </a:t>
            </a:r>
            <a:r>
              <a:rPr lang="en-MY" sz="1200" dirty="0" err="1"/>
              <a:t>menyebarkan</a:t>
            </a:r>
            <a:r>
              <a:rPr lang="en-MY" sz="1200" dirty="0"/>
              <a:t> </a:t>
            </a:r>
            <a:r>
              <a:rPr lang="en-MY" sz="1200" dirty="0" err="1"/>
              <a:t>berat</a:t>
            </a:r>
            <a:r>
              <a:rPr lang="en-MY" sz="1200" dirty="0"/>
              <a:t> </a:t>
            </a:r>
            <a:r>
              <a:rPr lang="en-MY" sz="1200" dirty="0" err="1"/>
              <a:t>objek</a:t>
            </a:r>
            <a:r>
              <a:rPr lang="en-MY" sz="1200" dirty="0"/>
              <a:t> </a:t>
            </a:r>
            <a:r>
              <a:rPr lang="en-MY" sz="1200" dirty="0" err="1"/>
              <a:t>ke</a:t>
            </a:r>
            <a:r>
              <a:rPr lang="en-MY" sz="1200" dirty="0"/>
              <a:t> </a:t>
            </a:r>
            <a:r>
              <a:rPr lang="en-MY" sz="1200" dirty="0" err="1"/>
              <a:t>atas</a:t>
            </a:r>
            <a:r>
              <a:rPr lang="en-MY" sz="1200" dirty="0"/>
              <a:t> </a:t>
            </a:r>
            <a:r>
              <a:rPr lang="en-MY" sz="1200" dirty="0" err="1"/>
              <a:t>kawasan</a:t>
            </a:r>
            <a:r>
              <a:rPr lang="en-MY" sz="1200" dirty="0"/>
              <a:t> yang </a:t>
            </a:r>
            <a:r>
              <a:rPr lang="en-MY" sz="1200" dirty="0" err="1"/>
              <a:t>besar</a:t>
            </a:r>
            <a:r>
              <a:rPr lang="en-MY" sz="1200" dirty="0"/>
              <a:t>, </a:t>
            </a:r>
            <a:r>
              <a:rPr lang="en-MY" sz="1200" dirty="0" err="1"/>
              <a:t>ia</a:t>
            </a:r>
            <a:r>
              <a:rPr lang="en-MY" sz="1200" dirty="0"/>
              <a:t> </a:t>
            </a:r>
            <a:r>
              <a:rPr lang="en-MY" sz="1200" dirty="0" err="1"/>
              <a:t>dapat</a:t>
            </a:r>
            <a:r>
              <a:rPr lang="en-MY" sz="1200" dirty="0"/>
              <a:t> </a:t>
            </a:r>
            <a:r>
              <a:rPr lang="en-MY" sz="1200" dirty="0" err="1"/>
              <a:t>terapung</a:t>
            </a:r>
            <a:r>
              <a:rPr lang="en-MY" sz="1200" dirty="0"/>
              <a:t> </a:t>
            </a:r>
            <a:r>
              <a:rPr lang="en-MY" sz="1200" dirty="0" err="1"/>
              <a:t>tanpa</a:t>
            </a:r>
            <a:r>
              <a:rPr lang="en-MY" sz="1200" dirty="0"/>
              <a:t> </a:t>
            </a:r>
            <a:r>
              <a:rPr lang="en-MY" sz="1200" dirty="0" err="1"/>
              <a:t>memecahkan</a:t>
            </a:r>
            <a:r>
              <a:rPr lang="en-MY" sz="1200" dirty="0"/>
              <a:t> "</a:t>
            </a:r>
            <a:r>
              <a:rPr lang="en-MY" sz="1200" dirty="0" err="1"/>
              <a:t>kulit</a:t>
            </a:r>
            <a:r>
              <a:rPr lang="en-MY" sz="1200" dirty="0"/>
              <a:t>" air.</a:t>
            </a:r>
          </a:p>
          <a:p>
            <a:pPr algn="just"/>
            <a:endParaRPr lang="en-MY" sz="1200" dirty="0"/>
          </a:p>
          <a:p>
            <a:pPr algn="just"/>
            <a:endParaRPr lang="en-MY" sz="1200" b="1" i="1" dirty="0"/>
          </a:p>
          <a:p>
            <a:pPr algn="just"/>
            <a:endParaRPr lang="en-MY" sz="1200" b="1" i="1" dirty="0"/>
          </a:p>
          <a:p>
            <a:pPr algn="just"/>
            <a:r>
              <a:rPr lang="en-MY" sz="1200" b="1" i="1" dirty="0"/>
              <a:t>Nota</a:t>
            </a:r>
            <a:r>
              <a:rPr lang="en-MY" sz="1200" dirty="0"/>
              <a:t>: </a:t>
            </a:r>
            <a:r>
              <a:rPr lang="en-MY" sz="1200" dirty="0" err="1"/>
              <a:t>Setelah</a:t>
            </a:r>
            <a:r>
              <a:rPr lang="en-MY" sz="1200" dirty="0"/>
              <a:t> </a:t>
            </a:r>
            <a:r>
              <a:rPr lang="en-MY" sz="1200" dirty="0" err="1"/>
              <a:t>detergen</a:t>
            </a:r>
            <a:r>
              <a:rPr lang="en-MY" sz="1200" dirty="0"/>
              <a:t> </a:t>
            </a:r>
            <a:r>
              <a:rPr lang="en-MY" sz="1200" dirty="0" err="1"/>
              <a:t>ditambahkan</a:t>
            </a:r>
            <a:r>
              <a:rPr lang="en-MY" sz="1200" dirty="0"/>
              <a:t> </a:t>
            </a:r>
            <a:r>
              <a:rPr lang="en-MY" sz="1200" dirty="0" err="1"/>
              <a:t>ke</a:t>
            </a:r>
            <a:r>
              <a:rPr lang="en-MY" sz="1200" dirty="0"/>
              <a:t> </a:t>
            </a:r>
            <a:r>
              <a:rPr lang="en-MY" sz="1200" dirty="0" err="1"/>
              <a:t>kuali</a:t>
            </a:r>
            <a:r>
              <a:rPr lang="en-MY" sz="1200" dirty="0"/>
              <a:t>, "</a:t>
            </a:r>
            <a:r>
              <a:rPr lang="en-MY" sz="1200" dirty="0" err="1"/>
              <a:t>kulit</a:t>
            </a:r>
            <a:r>
              <a:rPr lang="en-MY" sz="1200" dirty="0"/>
              <a:t>" air </a:t>
            </a:r>
            <a:r>
              <a:rPr lang="en-MY" sz="1200" dirty="0" err="1"/>
              <a:t>akan</a:t>
            </a:r>
            <a:r>
              <a:rPr lang="en-MY" sz="1200" dirty="0"/>
              <a:t> </a:t>
            </a:r>
            <a:r>
              <a:rPr lang="en-MY" sz="1200" dirty="0" err="1"/>
              <a:t>pecah</a:t>
            </a:r>
            <a:r>
              <a:rPr lang="en-MY" sz="1200" dirty="0"/>
              <a:t>. </a:t>
            </a:r>
            <a:r>
              <a:rPr lang="en-MY" sz="1200" dirty="0" err="1"/>
              <a:t>Anda</a:t>
            </a:r>
            <a:r>
              <a:rPr lang="en-MY" sz="1200" dirty="0"/>
              <a:t> </a:t>
            </a:r>
            <a:r>
              <a:rPr lang="en-MY" sz="1200" dirty="0" err="1"/>
              <a:t>perlu</a:t>
            </a:r>
            <a:r>
              <a:rPr lang="en-MY" sz="1200" dirty="0"/>
              <a:t> </a:t>
            </a:r>
            <a:r>
              <a:rPr lang="en-MY" sz="1200" dirty="0" err="1"/>
              <a:t>mencurahkan</a:t>
            </a:r>
            <a:r>
              <a:rPr lang="en-MY" sz="1200" dirty="0"/>
              <a:t> </a:t>
            </a:r>
            <a:r>
              <a:rPr lang="en-MY" sz="1200" dirty="0" err="1"/>
              <a:t>semua</a:t>
            </a:r>
            <a:r>
              <a:rPr lang="en-MY" sz="1200" dirty="0"/>
              <a:t> air </a:t>
            </a:r>
            <a:r>
              <a:rPr lang="en-MY" sz="1200" dirty="0" err="1"/>
              <a:t>dan</a:t>
            </a:r>
            <a:r>
              <a:rPr lang="en-MY" sz="1200" dirty="0"/>
              <a:t> </a:t>
            </a:r>
            <a:r>
              <a:rPr lang="en-MY" sz="1200" dirty="0" err="1"/>
              <a:t>basuh</a:t>
            </a:r>
            <a:r>
              <a:rPr lang="en-MY" sz="1200" dirty="0"/>
              <a:t> </a:t>
            </a:r>
            <a:r>
              <a:rPr lang="en-MY" sz="1200" dirty="0" err="1"/>
              <a:t>dengan</a:t>
            </a:r>
            <a:r>
              <a:rPr lang="en-MY" sz="1200" dirty="0"/>
              <a:t> </a:t>
            </a:r>
            <a:r>
              <a:rPr lang="en-MY" sz="1200" dirty="0" err="1"/>
              <a:t>teliti</a:t>
            </a:r>
            <a:r>
              <a:rPr lang="en-MY" sz="1200" dirty="0"/>
              <a:t> </a:t>
            </a:r>
            <a:r>
              <a:rPr lang="en-MY" sz="1200" dirty="0" err="1"/>
              <a:t>sebelum</a:t>
            </a:r>
            <a:r>
              <a:rPr lang="en-MY" sz="1200" dirty="0"/>
              <a:t> </a:t>
            </a:r>
            <a:r>
              <a:rPr lang="en-MY" sz="1200" dirty="0" err="1"/>
              <a:t>meneruskan</a:t>
            </a:r>
            <a:r>
              <a:rPr lang="en-MY" sz="1200" dirty="0"/>
              <a:t> </a:t>
            </a:r>
            <a:r>
              <a:rPr lang="en-MY" sz="1200" dirty="0" err="1"/>
              <a:t>eksperimen</a:t>
            </a:r>
            <a:r>
              <a:rPr lang="en-MY" sz="1200" dirty="0"/>
              <a:t> </a:t>
            </a:r>
            <a:r>
              <a:rPr lang="en-MY" sz="1200" dirty="0" err="1"/>
              <a:t>anda</a:t>
            </a:r>
            <a:r>
              <a:rPr lang="en-MY" sz="12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873" y="1258003"/>
            <a:ext cx="2393373" cy="2636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26466" y="304800"/>
            <a:ext cx="41313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/>
              <a:t>Pejalan</a:t>
            </a:r>
            <a:r>
              <a:rPr lang="en-US" sz="2000" b="1"/>
              <a:t> Air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B99C83-0EEB-40F4-8221-4E288F77E40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84944" y="276325"/>
            <a:ext cx="708025" cy="307777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MY" altLang="en-US" sz="1400" dirty="0"/>
              <a:t>Air</a:t>
            </a:r>
            <a:endParaRPr lang="en-MY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21399767"/>
      </p:ext>
    </p:extLst>
  </p:cSld>
  <p:clrMapOvr>
    <a:masterClrMapping/>
  </p:clrMapOvr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1407</TotalTime>
  <Words>406</Words>
  <Application>Microsoft Office PowerPoint</Application>
  <PresentationFormat>Custom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Wingdings</vt:lpstr>
      <vt:lpstr>TheSans ACS W7 Bold</vt:lpstr>
      <vt:lpstr>Calibri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A</cp:lastModifiedBy>
  <cp:revision>189</cp:revision>
  <cp:lastPrinted>2013-08-28T20:02:02Z</cp:lastPrinted>
  <dcterms:created xsi:type="dcterms:W3CDTF">2013-07-29T15:01:58Z</dcterms:created>
  <dcterms:modified xsi:type="dcterms:W3CDTF">2018-09-13T07:22:53Z</dcterms:modified>
</cp:coreProperties>
</file>