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2"/>
  </p:sldMasterIdLst>
  <p:notesMasterIdLst>
    <p:notesMasterId r:id="rId5"/>
  </p:notesMasterIdLst>
  <p:handoutMasterIdLst>
    <p:handoutMasterId r:id="rId6"/>
  </p:handoutMasterIdLst>
  <p:sldIdLst>
    <p:sldId id="279" r:id="rId3"/>
    <p:sldId id="277" r:id="rId4"/>
  </p:sldIdLst>
  <p:sldSz cx="7772400" cy="5029200"/>
  <p:notesSz cx="6881813" cy="92964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MS PGothic" panose="020B0600070205080204" pitchFamily="34" charset="-128"/>
      <p:regular r:id="rId11"/>
    </p:embeddedFont>
    <p:embeddedFont>
      <p:font typeface="Verdana" panose="020B060403050404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79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2" d="100"/>
          <a:sy n="92" d="100"/>
        </p:scale>
        <p:origin x="1128" y="5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FDB5-A4AF-4970-882D-60A6485D1BE9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8829675"/>
            <a:ext cx="68818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600">
                <a:solidFill>
                  <a:srgbClr val="000000"/>
                </a:solidFill>
                <a:latin typeface="Verdana" panose="020B0604030504040204" pitchFamily="34" charset="0"/>
              </a:rPr>
              <a:t>Open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07D40-AEB3-4AA6-9E5D-FC5F9D966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6115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829675"/>
            <a:ext cx="68818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 sz="600" b="0" i="0" u="none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/>
              <a:t>Open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8829675"/>
            <a:ext cx="6881813" cy="465138"/>
          </a:xfrm>
        </p:spPr>
        <p:txBody>
          <a:bodyPr/>
          <a:lstStyle/>
          <a:p>
            <a:r>
              <a:rPr lang="en-US"/>
              <a:t>Open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00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8829675"/>
            <a:ext cx="6881813" cy="465138"/>
          </a:xfrm>
        </p:spPr>
        <p:txBody>
          <a:bodyPr/>
          <a:lstStyle/>
          <a:p>
            <a:r>
              <a:rPr lang="en-US"/>
              <a:t>Open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15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/>
              <a:t>Office of International</a:t>
            </a:r>
            <a:r>
              <a:rPr lang="en-US" sz="850" baseline="0" dirty="0"/>
              <a:t> Activities, Division of </a:t>
            </a:r>
            <a:r>
              <a:rPr lang="en-US" sz="850" dirty="0"/>
              <a:t>Membership and Scientific Advancement</a:t>
            </a:r>
          </a:p>
          <a:p>
            <a:pPr algn="r"/>
            <a:r>
              <a:rPr lang="en-US" sz="850" dirty="0"/>
              <a:t>American Chemical Society, 1155 Sixteenth Street NW, Washington, DC 20036.</a:t>
            </a:r>
          </a:p>
          <a:p>
            <a:pPr algn="r"/>
            <a:r>
              <a:rPr lang="en-US" sz="850" dirty="0"/>
              <a:t>2014, all rights reserved. </a:t>
            </a:r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39220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sp>
        <p:nvSpPr>
          <p:cNvPr id="15" name="Rectangle 14"/>
          <p:cNvSpPr/>
          <p:nvPr userDrawn="1"/>
        </p:nvSpPr>
        <p:spPr>
          <a:xfrm rot="16200000">
            <a:off x="-275928" y="261442"/>
            <a:ext cx="92118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50" b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Intermolecular</a:t>
            </a:r>
            <a:r>
              <a:rPr lang="en-US" sz="950" b="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Forces</a:t>
            </a:r>
            <a:endParaRPr lang="en-US" sz="950" b="0" noProof="0" dirty="0"/>
          </a:p>
        </p:txBody>
      </p:sp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sldNum="0" hdr="0" dt="0"/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7653" y="228450"/>
            <a:ext cx="4130148" cy="627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38" b="1" dirty="0" err="1"/>
              <a:t>Percetakan</a:t>
            </a:r>
            <a:r>
              <a:rPr lang="en-US" sz="1738" b="1" dirty="0"/>
              <a:t> </a:t>
            </a:r>
            <a:r>
              <a:rPr lang="en-US" sz="1738" b="1" dirty="0" err="1"/>
              <a:t>Berwarna</a:t>
            </a:r>
            <a:r>
              <a:rPr lang="en-US" sz="1738" b="1" dirty="0"/>
              <a:t> </a:t>
            </a:r>
            <a:r>
              <a:rPr lang="en-US" sz="1738" b="1" dirty="0" err="1"/>
              <a:t>dengan</a:t>
            </a:r>
            <a:r>
              <a:rPr lang="en-US" sz="1738" b="1" dirty="0"/>
              <a:t> </a:t>
            </a:r>
            <a:r>
              <a:rPr lang="en-US" sz="1738" b="1" dirty="0" err="1"/>
              <a:t>Krim</a:t>
            </a:r>
            <a:r>
              <a:rPr lang="en-US" sz="1738" b="1" dirty="0"/>
              <a:t> </a:t>
            </a:r>
            <a:r>
              <a:rPr lang="en-US" sz="1738" b="1" dirty="0" err="1"/>
              <a:t>Pencukur</a:t>
            </a:r>
            <a:endParaRPr lang="en-US" sz="1738" dirty="0"/>
          </a:p>
        </p:txBody>
      </p:sp>
      <p:sp>
        <p:nvSpPr>
          <p:cNvPr id="3" name="Rectangle 2"/>
          <p:cNvSpPr/>
          <p:nvPr/>
        </p:nvSpPr>
        <p:spPr>
          <a:xfrm>
            <a:off x="304800" y="1122822"/>
            <a:ext cx="2517197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Bahan-bahan</a:t>
            </a:r>
            <a:r>
              <a:rPr lang="en-US" sz="1100" b="1" dirty="0"/>
              <a:t>:</a:t>
            </a:r>
            <a:endParaRPr lang="en-US" sz="1100" dirty="0"/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 err="1"/>
              <a:t>Krim</a:t>
            </a:r>
            <a:r>
              <a:rPr lang="en-US" sz="1100" dirty="0"/>
              <a:t> </a:t>
            </a:r>
            <a:r>
              <a:rPr lang="en-US" sz="1100" dirty="0" err="1"/>
              <a:t>pencukur</a:t>
            </a:r>
            <a:r>
              <a:rPr lang="en-US" sz="1100" dirty="0"/>
              <a:t> aerosol (</a:t>
            </a:r>
            <a:r>
              <a:rPr lang="en-US" sz="1100" dirty="0" err="1"/>
              <a:t>piawai</a:t>
            </a:r>
            <a:r>
              <a:rPr lang="en-US" sz="1100" dirty="0"/>
              <a:t>)</a:t>
            </a:r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 err="1"/>
              <a:t>Pinggan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endParaRPr lang="en-US" sz="1100" dirty="0"/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/>
              <a:t>Spatula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pelekuk</a:t>
            </a:r>
            <a:r>
              <a:rPr lang="en-US" sz="1100" dirty="0"/>
              <a:t> </a:t>
            </a:r>
            <a:r>
              <a:rPr lang="en-US" sz="1100" dirty="0" err="1"/>
              <a:t>lidah</a:t>
            </a:r>
            <a:endParaRPr lang="en-US" sz="1100" dirty="0"/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 err="1"/>
              <a:t>Pencungkil</a:t>
            </a:r>
            <a:r>
              <a:rPr lang="en-US" sz="1100" dirty="0"/>
              <a:t> </a:t>
            </a:r>
            <a:r>
              <a:rPr lang="en-US" sz="1100" dirty="0" err="1"/>
              <a:t>gigi</a:t>
            </a:r>
            <a:endParaRPr lang="en-US" sz="1100" dirty="0"/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 err="1"/>
              <a:t>Perwarna</a:t>
            </a:r>
            <a:r>
              <a:rPr lang="en-US" sz="1100" dirty="0"/>
              <a:t> </a:t>
            </a:r>
            <a:r>
              <a:rPr lang="en-US" sz="1100" dirty="0" err="1"/>
              <a:t>makanan</a:t>
            </a:r>
            <a:endParaRPr lang="en-US" sz="1100" dirty="0"/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/>
              <a:t>3 </a:t>
            </a:r>
            <a:r>
              <a:rPr lang="en-US" sz="1100" dirty="0" err="1"/>
              <a:t>atau</a:t>
            </a:r>
            <a:r>
              <a:rPr lang="en-US" sz="1100" dirty="0"/>
              <a:t> 4 </a:t>
            </a:r>
            <a:r>
              <a:rPr lang="en-US" sz="1100" dirty="0" err="1"/>
              <a:t>kad</a:t>
            </a:r>
            <a:r>
              <a:rPr lang="en-US" sz="1100" dirty="0"/>
              <a:t> </a:t>
            </a:r>
            <a:r>
              <a:rPr lang="en-US" sz="1100" dirty="0" err="1"/>
              <a:t>putih</a:t>
            </a:r>
            <a:r>
              <a:rPr lang="en-US" sz="1100" dirty="0"/>
              <a:t> </a:t>
            </a:r>
            <a:r>
              <a:rPr lang="en-US" sz="1100" dirty="0" err="1"/>
              <a:t>tebal</a:t>
            </a:r>
            <a:r>
              <a:rPr lang="en-US" sz="1100" dirty="0"/>
              <a:t> (</a:t>
            </a:r>
            <a:r>
              <a:rPr lang="en-US" sz="1100" dirty="0" err="1"/>
              <a:t>kadbod</a:t>
            </a:r>
            <a:r>
              <a:rPr lang="en-US" sz="1100" dirty="0"/>
              <a:t>)</a:t>
            </a:r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 err="1"/>
              <a:t>Penitis</a:t>
            </a:r>
            <a:endParaRPr lang="en-US" sz="1100" dirty="0"/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/>
              <a:t>Air</a:t>
            </a:r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 err="1"/>
              <a:t>Cawan</a:t>
            </a:r>
            <a:r>
              <a:rPr lang="en-US" sz="1100" dirty="0"/>
              <a:t> </a:t>
            </a:r>
            <a:r>
              <a:rPr lang="en-US" sz="1100" dirty="0" err="1"/>
              <a:t>plastik</a:t>
            </a:r>
            <a:r>
              <a:rPr lang="en-US" sz="1100" dirty="0"/>
              <a:t> </a:t>
            </a:r>
            <a:r>
              <a:rPr lang="en-US" sz="1100" dirty="0" err="1"/>
              <a:t>jernih</a:t>
            </a:r>
            <a:endParaRPr lang="en-US" sz="1100" dirty="0"/>
          </a:p>
          <a:p>
            <a:pPr marL="149040" indent="-149040">
              <a:buFont typeface="Arial" pitchFamily="34" charset="0"/>
              <a:buChar char="•"/>
            </a:pPr>
            <a:r>
              <a:rPr lang="en-US" sz="1100" dirty="0" err="1"/>
              <a:t>Tuala</a:t>
            </a:r>
            <a:r>
              <a:rPr lang="en-US" sz="1100" dirty="0"/>
              <a:t> </a:t>
            </a:r>
            <a:r>
              <a:rPr lang="en-US" sz="1100" dirty="0" err="1"/>
              <a:t>kertas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246968" y="3077203"/>
            <a:ext cx="272482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err="1"/>
              <a:t>Langkah</a:t>
            </a:r>
            <a:r>
              <a:rPr lang="en-US" sz="1100" b="1" dirty="0"/>
              <a:t> </a:t>
            </a:r>
            <a:r>
              <a:rPr lang="en-US" sz="1100" b="1" dirty="0" err="1"/>
              <a:t>berjaga-jaga</a:t>
            </a:r>
            <a:r>
              <a:rPr lang="en-US" sz="1100" b="1" dirty="0"/>
              <a:t> dan </a:t>
            </a:r>
            <a:r>
              <a:rPr lang="en-US" sz="1100" b="1" dirty="0" err="1"/>
              <a:t>keselamatan</a:t>
            </a:r>
            <a:endParaRPr lang="en-US" sz="1100" dirty="0"/>
          </a:p>
          <a:p>
            <a:pPr algn="ctr"/>
            <a:r>
              <a:rPr lang="en-US" sz="1100" b="1" dirty="0"/>
              <a:t> </a:t>
            </a:r>
            <a:endParaRPr lang="en-US" sz="1100" dirty="0"/>
          </a:p>
          <a:p>
            <a:pPr algn="ctr"/>
            <a:r>
              <a:rPr lang="en-US" sz="1100" dirty="0" err="1">
                <a:solidFill>
                  <a:srgbClr val="FF0000"/>
                </a:solidFill>
              </a:rPr>
              <a:t>Awas</a:t>
            </a:r>
            <a:r>
              <a:rPr lang="en-US" sz="1100" dirty="0">
                <a:solidFill>
                  <a:srgbClr val="FF0000"/>
                </a:solidFill>
              </a:rPr>
              <a:t>! </a:t>
            </a:r>
            <a:r>
              <a:rPr lang="en-US" sz="1100" dirty="0" err="1">
                <a:solidFill>
                  <a:srgbClr val="FF0000"/>
                </a:solidFill>
              </a:rPr>
              <a:t>Krim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pencukur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boleh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merengsakan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kulit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anda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jika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dibiarkan</a:t>
            </a:r>
            <a:r>
              <a:rPr lang="en-US" sz="1100" dirty="0">
                <a:solidFill>
                  <a:srgbClr val="FF0000"/>
                </a:solidFill>
              </a:rPr>
              <a:t> lama. </a:t>
            </a:r>
            <a:r>
              <a:rPr lang="en-US" sz="1100" dirty="0" err="1">
                <a:solidFill>
                  <a:srgbClr val="FF0000"/>
                </a:solidFill>
              </a:rPr>
              <a:t>Basuh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tangan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anda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sebaik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sahaja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selesai</a:t>
            </a:r>
            <a:r>
              <a:rPr lang="en-US" sz="1100" dirty="0">
                <a:solidFill>
                  <a:srgbClr val="FF0000"/>
                </a:solidFill>
              </a:rPr>
              <a:t>. </a:t>
            </a:r>
            <a:r>
              <a:rPr lang="en-US" sz="1100" dirty="0" err="1">
                <a:solidFill>
                  <a:srgbClr val="FF0000"/>
                </a:solidFill>
              </a:rPr>
              <a:t>Jangan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gunakan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krim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pencukur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melebihi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jumlah</a:t>
            </a:r>
            <a:r>
              <a:rPr lang="en-US" sz="1100" dirty="0">
                <a:solidFill>
                  <a:srgbClr val="FF0000"/>
                </a:solidFill>
              </a:rPr>
              <a:t> yang </a:t>
            </a:r>
            <a:r>
              <a:rPr lang="en-US" sz="1100" dirty="0" err="1">
                <a:solidFill>
                  <a:srgbClr val="FF0000"/>
                </a:solidFill>
              </a:rPr>
              <a:t>diperlukan</a:t>
            </a:r>
            <a:r>
              <a:rPr lang="en-US" sz="1100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989429"/>
            <a:ext cx="4724397" cy="4242700"/>
          </a:xfrm>
          <a:prstGeom prst="rect">
            <a:avLst/>
          </a:prstGeom>
        </p:spPr>
        <p:txBody>
          <a:bodyPr wrap="square" numCol="2" spcCol="365760">
            <a:spAutoFit/>
          </a:bodyPr>
          <a:lstStyle/>
          <a:p>
            <a:r>
              <a:rPr lang="en-US" sz="1100" b="1" dirty="0" err="1"/>
              <a:t>Penerangan</a:t>
            </a:r>
            <a:r>
              <a:rPr lang="en-US" sz="1100" b="1" dirty="0"/>
              <a:t> </a:t>
            </a:r>
            <a:r>
              <a:rPr lang="en-US" sz="1100" b="1" dirty="0" err="1"/>
              <a:t>secara</a:t>
            </a:r>
            <a:r>
              <a:rPr lang="en-US" sz="1100" b="1" dirty="0"/>
              <a:t> Kimia</a:t>
            </a:r>
            <a:endParaRPr lang="en-US" sz="1100" dirty="0"/>
          </a:p>
          <a:p>
            <a:r>
              <a:rPr lang="en-US" sz="1000" b="1" dirty="0"/>
              <a:t> </a:t>
            </a:r>
            <a:endParaRPr lang="en-US" sz="1000" dirty="0"/>
          </a:p>
          <a:p>
            <a:pPr algn="just"/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</a:t>
            </a:r>
            <a:r>
              <a:rPr lang="en-US" sz="1000" dirty="0" err="1"/>
              <a:t>mengandungi</a:t>
            </a:r>
            <a:r>
              <a:rPr lang="en-US" sz="1000" dirty="0"/>
              <a:t> </a:t>
            </a:r>
            <a:r>
              <a:rPr lang="en-US" sz="1000" dirty="0" err="1"/>
              <a:t>campuran</a:t>
            </a:r>
            <a:r>
              <a:rPr lang="en-US" sz="1000" dirty="0"/>
              <a:t> </a:t>
            </a:r>
            <a:r>
              <a:rPr lang="en-US" sz="1000" dirty="0" err="1"/>
              <a:t>cecair</a:t>
            </a:r>
            <a:r>
              <a:rPr lang="en-US" sz="1000" dirty="0"/>
              <a:t> (</a:t>
            </a:r>
            <a:r>
              <a:rPr lang="en-US" sz="1000" dirty="0" err="1"/>
              <a:t>sabun</a:t>
            </a:r>
            <a:r>
              <a:rPr lang="en-US" sz="1000" dirty="0"/>
              <a:t> </a:t>
            </a:r>
            <a:r>
              <a:rPr lang="en-US" sz="1000" dirty="0" err="1"/>
              <a:t>larut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air), </a:t>
            </a:r>
            <a:r>
              <a:rPr lang="en-US" sz="1000" dirty="0" err="1"/>
              <a:t>sabun</a:t>
            </a:r>
            <a:r>
              <a:rPr lang="en-US" sz="1000" dirty="0"/>
              <a:t> </a:t>
            </a:r>
            <a:r>
              <a:rPr lang="en-US" sz="1000" dirty="0" err="1"/>
              <a:t>pepejal</a:t>
            </a:r>
            <a:r>
              <a:rPr lang="en-US" sz="1000" dirty="0"/>
              <a:t> </a:t>
            </a:r>
            <a:r>
              <a:rPr lang="en-US" sz="1000" dirty="0" err="1"/>
              <a:t>tambahan</a:t>
            </a:r>
            <a:r>
              <a:rPr lang="en-US" sz="1000" dirty="0"/>
              <a:t> </a:t>
            </a:r>
            <a:r>
              <a:rPr lang="en-US" sz="1000" dirty="0" err="1"/>
              <a:t>dan</a:t>
            </a:r>
            <a:r>
              <a:rPr lang="en-US" sz="1000" dirty="0"/>
              <a:t> gas </a:t>
            </a:r>
            <a:r>
              <a:rPr lang="en-US" sz="1000" dirty="0" err="1"/>
              <a:t>propelan</a:t>
            </a:r>
            <a:r>
              <a:rPr lang="en-US" sz="1000" dirty="0"/>
              <a:t> yang </a:t>
            </a:r>
            <a:r>
              <a:rPr lang="en-US" sz="1000" dirty="0" err="1"/>
              <a:t>dikelaskan</a:t>
            </a:r>
            <a:r>
              <a:rPr lang="en-US" sz="1000" dirty="0"/>
              <a:t> </a:t>
            </a:r>
            <a:r>
              <a:rPr lang="en-US" sz="1000" dirty="0" err="1"/>
              <a:t>sebagai</a:t>
            </a:r>
            <a:r>
              <a:rPr lang="en-US" sz="1000" dirty="0"/>
              <a:t> </a:t>
            </a:r>
            <a:r>
              <a:rPr lang="en-US" sz="1000" dirty="0" err="1"/>
              <a:t>buih</a:t>
            </a:r>
            <a:r>
              <a:rPr lang="en-US" sz="1000" dirty="0"/>
              <a:t>. </a:t>
            </a:r>
            <a:r>
              <a:rPr lang="en-US" sz="1000" dirty="0" err="1"/>
              <a:t>Asid</a:t>
            </a:r>
            <a:r>
              <a:rPr lang="en-US" sz="1000" dirty="0"/>
              <a:t> lemak </a:t>
            </a:r>
            <a:r>
              <a:rPr lang="en-US" sz="1000" dirty="0" err="1"/>
              <a:t>seperti</a:t>
            </a:r>
            <a:r>
              <a:rPr lang="en-US" sz="1000" dirty="0"/>
              <a:t> </a:t>
            </a:r>
            <a:r>
              <a:rPr lang="en-US" sz="1000" dirty="0" err="1"/>
              <a:t>asid</a:t>
            </a:r>
            <a:r>
              <a:rPr lang="en-US" sz="1000" dirty="0"/>
              <a:t> </a:t>
            </a:r>
            <a:r>
              <a:rPr lang="en-US" sz="1000" dirty="0" err="1"/>
              <a:t>stearik</a:t>
            </a:r>
            <a:r>
              <a:rPr lang="en-US" sz="1000" dirty="0"/>
              <a:t> </a:t>
            </a:r>
            <a:r>
              <a:rPr lang="en-US" sz="1000" dirty="0" err="1"/>
              <a:t>dan</a:t>
            </a:r>
            <a:r>
              <a:rPr lang="en-US" sz="1000" dirty="0"/>
              <a:t> </a:t>
            </a:r>
            <a:r>
              <a:rPr lang="en-US" sz="1000" dirty="0" err="1"/>
              <a:t>bes</a:t>
            </a:r>
            <a:r>
              <a:rPr lang="en-US" sz="1000" dirty="0"/>
              <a:t> </a:t>
            </a:r>
            <a:r>
              <a:rPr lang="en-US" sz="1000" dirty="0" err="1"/>
              <a:t>trietanolamina</a:t>
            </a:r>
            <a:r>
              <a:rPr lang="en-US" sz="1000" dirty="0"/>
              <a:t> </a:t>
            </a:r>
            <a:r>
              <a:rPr lang="en-US" sz="1000" dirty="0" err="1"/>
              <a:t>sering</a:t>
            </a:r>
            <a:r>
              <a:rPr lang="en-US" sz="1000" dirty="0"/>
              <a:t> </a:t>
            </a:r>
            <a:r>
              <a:rPr lang="en-US" sz="1000" dirty="0" err="1"/>
              <a:t>digunakan</a:t>
            </a:r>
            <a:r>
              <a:rPr lang="en-US" sz="1000" dirty="0"/>
              <a:t> </a:t>
            </a:r>
            <a:r>
              <a:rPr lang="en-US" sz="1000" dirty="0" err="1"/>
              <a:t>untuk</a:t>
            </a:r>
            <a:r>
              <a:rPr lang="en-US" sz="1000" dirty="0"/>
              <a:t> </a:t>
            </a:r>
            <a:r>
              <a:rPr lang="en-US" sz="1000" dirty="0" err="1"/>
              <a:t>membuat</a:t>
            </a:r>
            <a:r>
              <a:rPr lang="en-US" sz="1000" dirty="0"/>
              <a:t> </a:t>
            </a:r>
            <a:r>
              <a:rPr lang="en-US" sz="1000" dirty="0" err="1"/>
              <a:t>sabun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. </a:t>
            </a:r>
            <a:r>
              <a:rPr lang="en-US" sz="1000" dirty="0" err="1"/>
              <a:t>Apabila</a:t>
            </a:r>
            <a:r>
              <a:rPr lang="en-US" sz="1000" dirty="0"/>
              <a:t> </a:t>
            </a:r>
            <a:r>
              <a:rPr lang="en-US" sz="1000" dirty="0" err="1"/>
              <a:t>setitik</a:t>
            </a:r>
            <a:r>
              <a:rPr lang="en-US" sz="1000" dirty="0"/>
              <a:t> air </a:t>
            </a:r>
            <a:r>
              <a:rPr lang="en-US" sz="1000" dirty="0" err="1"/>
              <a:t>ditambah</a:t>
            </a:r>
            <a:r>
              <a:rPr lang="en-US" sz="1000" dirty="0"/>
              <a:t> </a:t>
            </a:r>
            <a:r>
              <a:rPr lang="en-US" sz="1000" dirty="0" err="1"/>
              <a:t>ke</a:t>
            </a:r>
            <a:r>
              <a:rPr lang="en-US" sz="1000" dirty="0"/>
              <a:t> </a:t>
            </a:r>
            <a:r>
              <a:rPr lang="en-US" sz="1000" dirty="0" err="1"/>
              <a:t>permukaan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yang </a:t>
            </a:r>
            <a:r>
              <a:rPr lang="en-US" sz="1000" dirty="0" err="1"/>
              <a:t>dicelupkan</a:t>
            </a:r>
            <a:r>
              <a:rPr lang="en-US" sz="1000" dirty="0"/>
              <a:t>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pewarna</a:t>
            </a:r>
            <a:r>
              <a:rPr lang="en-US" sz="1000" dirty="0"/>
              <a:t> </a:t>
            </a:r>
            <a:r>
              <a:rPr lang="en-US" sz="1000" dirty="0" err="1"/>
              <a:t>makanan</a:t>
            </a:r>
            <a:r>
              <a:rPr lang="en-US" sz="1000" dirty="0"/>
              <a:t>, </a:t>
            </a:r>
            <a:r>
              <a:rPr lang="en-US" sz="1000" dirty="0" err="1"/>
              <a:t>warna</a:t>
            </a:r>
            <a:r>
              <a:rPr lang="en-US" sz="1000" dirty="0"/>
              <a:t> </a:t>
            </a:r>
            <a:r>
              <a:rPr lang="en-US" sz="1000" dirty="0" err="1"/>
              <a:t>akan</a:t>
            </a:r>
            <a:r>
              <a:rPr lang="en-US" sz="1000" dirty="0"/>
              <a:t> </a:t>
            </a:r>
            <a:r>
              <a:rPr lang="en-US" sz="1000" dirty="0" err="1"/>
              <a:t>segera</a:t>
            </a:r>
            <a:r>
              <a:rPr lang="en-US" sz="1000" dirty="0"/>
              <a:t> </a:t>
            </a:r>
            <a:r>
              <a:rPr lang="en-US" sz="1000" dirty="0" err="1"/>
              <a:t>hilang</a:t>
            </a:r>
            <a:r>
              <a:rPr lang="en-US" sz="1000" dirty="0"/>
              <a:t> </a:t>
            </a:r>
            <a:r>
              <a:rPr lang="en-US" sz="1000" dirty="0" err="1"/>
              <a:t>dari</a:t>
            </a:r>
            <a:r>
              <a:rPr lang="en-US" sz="1000" dirty="0"/>
              <a:t> </a:t>
            </a:r>
            <a:r>
              <a:rPr lang="en-US" sz="1000" dirty="0" err="1"/>
              <a:t>buih</a:t>
            </a:r>
            <a:r>
              <a:rPr lang="en-US" sz="1000" dirty="0"/>
              <a:t>, </a:t>
            </a:r>
            <a:r>
              <a:rPr lang="en-US" sz="1000" dirty="0" err="1"/>
              <a:t>tepat</a:t>
            </a:r>
            <a:r>
              <a:rPr lang="en-US" sz="1000" dirty="0"/>
              <a:t> </a:t>
            </a:r>
            <a:r>
              <a:rPr lang="en-US" sz="1000" dirty="0" err="1"/>
              <a:t>pada</a:t>
            </a:r>
            <a:r>
              <a:rPr lang="en-US" sz="1000" dirty="0"/>
              <a:t> </a:t>
            </a:r>
            <a:r>
              <a:rPr lang="en-US" sz="1000" dirty="0" err="1"/>
              <a:t>titik</a:t>
            </a:r>
            <a:r>
              <a:rPr lang="en-US" sz="1000" dirty="0"/>
              <a:t> </a:t>
            </a:r>
            <a:r>
              <a:rPr lang="en-US" sz="1000" dirty="0" err="1"/>
              <a:t>sentuhan</a:t>
            </a:r>
            <a:r>
              <a:rPr lang="en-US" sz="1000" dirty="0"/>
              <a:t>. </a:t>
            </a:r>
            <a:r>
              <a:rPr lang="en-US" sz="1000" dirty="0" err="1"/>
              <a:t>Sabun</a:t>
            </a:r>
            <a:r>
              <a:rPr lang="en-US" sz="1000" dirty="0"/>
              <a:t> </a:t>
            </a:r>
            <a:r>
              <a:rPr lang="en-US" sz="1000" dirty="0" err="1"/>
              <a:t>dan</a:t>
            </a:r>
            <a:r>
              <a:rPr lang="en-US" sz="1000" dirty="0"/>
              <a:t> </a:t>
            </a:r>
            <a:r>
              <a:rPr lang="en-US" sz="1000" dirty="0" err="1"/>
              <a:t>surfaktan</a:t>
            </a:r>
            <a:r>
              <a:rPr lang="en-US" sz="1000" dirty="0"/>
              <a:t> lain </a:t>
            </a:r>
            <a:r>
              <a:rPr lang="en-US" sz="1000" dirty="0" err="1"/>
              <a:t>adalah</a:t>
            </a:r>
            <a:r>
              <a:rPr lang="en-US" sz="1000" dirty="0"/>
              <a:t> </a:t>
            </a:r>
            <a:r>
              <a:rPr lang="en-US" sz="1000" dirty="0" err="1"/>
              <a:t>agen</a:t>
            </a:r>
            <a:r>
              <a:rPr lang="en-US" sz="1000" dirty="0"/>
              <a:t> </a:t>
            </a:r>
            <a:r>
              <a:rPr lang="en-US" sz="1000" dirty="0" err="1"/>
              <a:t>pelembab</a:t>
            </a:r>
            <a:r>
              <a:rPr lang="en-US" sz="1000" dirty="0"/>
              <a:t>. </a:t>
            </a:r>
            <a:r>
              <a:rPr lang="en-US" sz="1000" dirty="0" err="1"/>
              <a:t>Apabila</a:t>
            </a:r>
            <a:r>
              <a:rPr lang="en-US" sz="1000" dirty="0"/>
              <a:t> salah </a:t>
            </a:r>
            <a:r>
              <a:rPr lang="en-US" sz="1000" dirty="0" err="1"/>
              <a:t>satu</a:t>
            </a:r>
            <a:r>
              <a:rPr lang="en-US" sz="1000" dirty="0"/>
              <a:t> </a:t>
            </a:r>
            <a:r>
              <a:rPr lang="en-US" sz="1000" dirty="0" err="1"/>
              <a:t>ejen</a:t>
            </a:r>
            <a:r>
              <a:rPr lang="en-US" sz="1000" dirty="0"/>
              <a:t> </a:t>
            </a:r>
            <a:r>
              <a:rPr lang="en-US" sz="1000" dirty="0" err="1"/>
              <a:t>tersebut</a:t>
            </a:r>
            <a:r>
              <a:rPr lang="en-US" sz="1000" dirty="0"/>
              <a:t> </a:t>
            </a:r>
            <a:r>
              <a:rPr lang="en-US" sz="1000" dirty="0" err="1"/>
              <a:t>dilarutkan</a:t>
            </a:r>
            <a:r>
              <a:rPr lang="en-US" sz="1000" dirty="0"/>
              <a:t> di </a:t>
            </a:r>
            <a:r>
              <a:rPr lang="en-US" sz="1000" dirty="0" err="1"/>
              <a:t>dalam</a:t>
            </a:r>
            <a:r>
              <a:rPr lang="en-US" sz="1000" dirty="0"/>
              <a:t> air, </a:t>
            </a:r>
            <a:r>
              <a:rPr lang="en-US" sz="1000" dirty="0" err="1"/>
              <a:t>ketegangan</a:t>
            </a:r>
            <a:r>
              <a:rPr lang="en-US" sz="1000" dirty="0"/>
              <a:t> </a:t>
            </a:r>
            <a:r>
              <a:rPr lang="en-US" sz="1000" dirty="0" err="1"/>
              <a:t>pada</a:t>
            </a:r>
            <a:r>
              <a:rPr lang="en-US" sz="1000" dirty="0"/>
              <a:t> </a:t>
            </a:r>
            <a:r>
              <a:rPr lang="en-US" sz="1000" dirty="0" err="1"/>
              <a:t>permukaan</a:t>
            </a:r>
            <a:r>
              <a:rPr lang="en-US" sz="1000" dirty="0"/>
              <a:t> air </a:t>
            </a:r>
            <a:r>
              <a:rPr lang="en-US" sz="1000" dirty="0" err="1"/>
              <a:t>berkurang</a:t>
            </a:r>
            <a:r>
              <a:rPr lang="en-US" sz="1000" dirty="0"/>
              <a:t>.</a:t>
            </a:r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endParaRPr lang="en-US" sz="870" dirty="0"/>
          </a:p>
          <a:p>
            <a:pPr algn="just"/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aktiviti</a:t>
            </a:r>
            <a:r>
              <a:rPr lang="en-US" sz="1000" dirty="0"/>
              <a:t> </a:t>
            </a:r>
            <a:r>
              <a:rPr lang="en-US" sz="1000" dirty="0" err="1"/>
              <a:t>ini</a:t>
            </a:r>
            <a:r>
              <a:rPr lang="en-US" sz="1000" dirty="0"/>
              <a:t>, </a:t>
            </a:r>
            <a:r>
              <a:rPr lang="en-US" sz="1000" dirty="0" err="1"/>
              <a:t>kelunturan</a:t>
            </a:r>
            <a:r>
              <a:rPr lang="en-US" sz="1000" dirty="0"/>
              <a:t> </a:t>
            </a:r>
            <a:r>
              <a:rPr lang="en-US" sz="1000" dirty="0" err="1"/>
              <a:t>berlaku</a:t>
            </a:r>
            <a:r>
              <a:rPr lang="en-US" sz="1000" dirty="0"/>
              <a:t> </a:t>
            </a:r>
            <a:r>
              <a:rPr lang="en-US" sz="1000" dirty="0" err="1"/>
              <a:t>apabila</a:t>
            </a:r>
            <a:r>
              <a:rPr lang="en-US" sz="1000" dirty="0"/>
              <a:t> </a:t>
            </a:r>
            <a:r>
              <a:rPr lang="en-US" sz="1000" dirty="0" err="1"/>
              <a:t>sabun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</a:t>
            </a:r>
            <a:r>
              <a:rPr lang="en-US" sz="1000" dirty="0" err="1"/>
              <a:t>larut</a:t>
            </a:r>
            <a:r>
              <a:rPr lang="en-US" sz="1000" dirty="0"/>
              <a:t> di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titisan</a:t>
            </a:r>
            <a:r>
              <a:rPr lang="en-US" sz="1000" dirty="0"/>
              <a:t> air yang </a:t>
            </a:r>
            <a:r>
              <a:rPr lang="en-US" sz="1000" dirty="0" err="1"/>
              <a:t>dititis</a:t>
            </a:r>
            <a:r>
              <a:rPr lang="en-US" sz="1000" dirty="0"/>
              <a:t> </a:t>
            </a:r>
            <a:r>
              <a:rPr lang="en-US" sz="1000" dirty="0" err="1"/>
              <a:t>ke</a:t>
            </a:r>
            <a:r>
              <a:rPr lang="en-US" sz="1000" dirty="0"/>
              <a:t> </a:t>
            </a:r>
            <a:r>
              <a:rPr lang="en-US" sz="1000" dirty="0" err="1"/>
              <a:t>atas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yang </a:t>
            </a:r>
            <a:r>
              <a:rPr lang="en-US" sz="1000" dirty="0" err="1"/>
              <a:t>dicelup</a:t>
            </a:r>
            <a:r>
              <a:rPr lang="en-US" sz="1000" dirty="0"/>
              <a:t> </a:t>
            </a:r>
            <a:r>
              <a:rPr lang="en-US" sz="1000" dirty="0" err="1"/>
              <a:t>pewarna</a:t>
            </a:r>
            <a:r>
              <a:rPr lang="en-US" sz="1000" dirty="0"/>
              <a:t>. </a:t>
            </a:r>
            <a:r>
              <a:rPr lang="en-US" sz="1000" dirty="0" err="1"/>
              <a:t>Ketegangan</a:t>
            </a:r>
            <a:r>
              <a:rPr lang="en-US" sz="1000" dirty="0"/>
              <a:t> </a:t>
            </a:r>
            <a:r>
              <a:rPr lang="en-US" sz="1000" dirty="0" err="1"/>
              <a:t>permukaan</a:t>
            </a:r>
            <a:r>
              <a:rPr lang="en-US" sz="1000" dirty="0"/>
              <a:t> </a:t>
            </a:r>
            <a:r>
              <a:rPr lang="en-US" sz="1000" dirty="0" err="1"/>
              <a:t>daripada</a:t>
            </a:r>
            <a:r>
              <a:rPr lang="en-US" sz="1000" dirty="0"/>
              <a:t> </a:t>
            </a:r>
            <a:r>
              <a:rPr lang="en-US" sz="1000" dirty="0" err="1"/>
              <a:t>titisan</a:t>
            </a:r>
            <a:r>
              <a:rPr lang="en-US" sz="1000" dirty="0"/>
              <a:t> yang </a:t>
            </a:r>
            <a:r>
              <a:rPr lang="en-US" sz="1000" dirty="0" err="1"/>
              <a:t>ditambah</a:t>
            </a:r>
            <a:r>
              <a:rPr lang="en-US" sz="1000" dirty="0"/>
              <a:t> </a:t>
            </a:r>
            <a:r>
              <a:rPr lang="en-US" sz="1000" dirty="0" err="1"/>
              <a:t>berkurang</a:t>
            </a:r>
            <a:r>
              <a:rPr lang="en-US" sz="1000" dirty="0"/>
              <a:t> dan </a:t>
            </a:r>
            <a:r>
              <a:rPr lang="en-US" sz="1000" dirty="0" err="1"/>
              <a:t>berlaku</a:t>
            </a:r>
            <a:r>
              <a:rPr lang="en-US" sz="1000" dirty="0"/>
              <a:t> </a:t>
            </a:r>
            <a:r>
              <a:rPr lang="en-US" sz="1000" dirty="0" err="1"/>
              <a:t>penyebaran</a:t>
            </a:r>
            <a:r>
              <a:rPr lang="en-US" sz="1000" dirty="0"/>
              <a:t>.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</a:t>
            </a:r>
            <a:r>
              <a:rPr lang="en-US" sz="1000" dirty="0" err="1"/>
              <a:t>mengandungi</a:t>
            </a:r>
            <a:r>
              <a:rPr lang="en-US" sz="1000" dirty="0"/>
              <a:t> </a:t>
            </a:r>
            <a:r>
              <a:rPr lang="en-US" sz="1000" dirty="0" err="1"/>
              <a:t>sabun</a:t>
            </a:r>
            <a:r>
              <a:rPr lang="en-US" sz="1000" dirty="0"/>
              <a:t> yang </a:t>
            </a:r>
            <a:r>
              <a:rPr lang="en-US" sz="1000" dirty="0" err="1"/>
              <a:t>terdiri</a:t>
            </a:r>
            <a:r>
              <a:rPr lang="en-US" sz="1000" dirty="0"/>
              <a:t> </a:t>
            </a:r>
            <a:r>
              <a:rPr lang="en-US" sz="1000" dirty="0" err="1"/>
              <a:t>daripada</a:t>
            </a:r>
            <a:r>
              <a:rPr lang="en-US" sz="1000" dirty="0"/>
              <a:t> ion </a:t>
            </a:r>
            <a:r>
              <a:rPr lang="en-US" sz="1000" dirty="0" err="1"/>
              <a:t>panjang</a:t>
            </a:r>
            <a:r>
              <a:rPr lang="en-US" sz="1000" dirty="0"/>
              <a:t>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kepala</a:t>
            </a:r>
            <a:r>
              <a:rPr lang="en-US" sz="1000" dirty="0"/>
              <a:t> </a:t>
            </a:r>
            <a:r>
              <a:rPr lang="en-US" sz="1000" dirty="0" err="1"/>
              <a:t>hidrofilik</a:t>
            </a:r>
            <a:r>
              <a:rPr lang="en-US" sz="1000" dirty="0"/>
              <a:t> (yang </a:t>
            </a:r>
            <a:r>
              <a:rPr lang="en-US" sz="1000" dirty="0" err="1"/>
              <a:t>menarik</a:t>
            </a:r>
            <a:r>
              <a:rPr lang="en-US" sz="1000" dirty="0"/>
              <a:t> air) dan </a:t>
            </a:r>
            <a:r>
              <a:rPr lang="en-US" sz="1000" dirty="0" err="1"/>
              <a:t>ekor</a:t>
            </a:r>
            <a:r>
              <a:rPr lang="en-US" sz="1000" dirty="0"/>
              <a:t> </a:t>
            </a:r>
            <a:r>
              <a:rPr lang="en-US" sz="1000" dirty="0" err="1"/>
              <a:t>hidrofilik</a:t>
            </a:r>
            <a:r>
              <a:rPr lang="en-US" sz="1000" dirty="0"/>
              <a:t> (yang </a:t>
            </a:r>
            <a:r>
              <a:rPr lang="en-US" sz="1000" dirty="0" err="1"/>
              <a:t>menolak</a:t>
            </a:r>
            <a:r>
              <a:rPr lang="en-US" sz="1000" dirty="0"/>
              <a:t> air). </a:t>
            </a:r>
            <a:r>
              <a:rPr lang="en-US" sz="1000" dirty="0" err="1"/>
              <a:t>Kertas</a:t>
            </a:r>
            <a:r>
              <a:rPr lang="en-US" sz="1000" dirty="0"/>
              <a:t> </a:t>
            </a:r>
            <a:r>
              <a:rPr lang="en-US" sz="1000" dirty="0" err="1"/>
              <a:t>mengandungi</a:t>
            </a:r>
            <a:r>
              <a:rPr lang="en-US" sz="1000" dirty="0"/>
              <a:t> </a:t>
            </a:r>
            <a:r>
              <a:rPr lang="en-US" sz="1000" dirty="0" err="1"/>
              <a:t>selulosa</a:t>
            </a:r>
            <a:r>
              <a:rPr lang="en-US" sz="1000" dirty="0"/>
              <a:t> </a:t>
            </a:r>
            <a:r>
              <a:rPr lang="en-US" sz="1000" dirty="0" err="1"/>
              <a:t>iaitu</a:t>
            </a:r>
            <a:r>
              <a:rPr lang="en-US" sz="1000" dirty="0"/>
              <a:t> </a:t>
            </a:r>
            <a:r>
              <a:rPr lang="en-US" sz="1000" dirty="0" err="1"/>
              <a:t>polimer</a:t>
            </a:r>
            <a:r>
              <a:rPr lang="en-US" sz="1000" dirty="0"/>
              <a:t> </a:t>
            </a:r>
            <a:r>
              <a:rPr lang="en-US" sz="1000" dirty="0" err="1"/>
              <a:t>glukosa</a:t>
            </a:r>
            <a:r>
              <a:rPr lang="en-US" sz="1000" dirty="0"/>
              <a:t> (</a:t>
            </a:r>
            <a:r>
              <a:rPr lang="en-US" sz="1000" dirty="0" err="1"/>
              <a:t>lihat</a:t>
            </a:r>
            <a:r>
              <a:rPr lang="en-US" sz="1000" dirty="0"/>
              <a:t> di </a:t>
            </a:r>
            <a:r>
              <a:rPr lang="en-US" sz="1000" dirty="0" err="1"/>
              <a:t>bawah</a:t>
            </a:r>
            <a:r>
              <a:rPr lang="en-US" sz="1000" dirty="0"/>
              <a:t>) </a:t>
            </a:r>
            <a:r>
              <a:rPr lang="en-US" sz="1000" dirty="0" err="1"/>
              <a:t>dan</a:t>
            </a:r>
            <a:r>
              <a:rPr lang="en-US" sz="1000" dirty="0"/>
              <a:t> </a:t>
            </a:r>
            <a:r>
              <a:rPr lang="en-US" sz="1000" dirty="0" err="1"/>
              <a:t>bahan</a:t>
            </a:r>
            <a:r>
              <a:rPr lang="en-US" sz="1000" dirty="0"/>
              <a:t> </a:t>
            </a:r>
            <a:r>
              <a:rPr lang="en-US" sz="1000" dirty="0" err="1"/>
              <a:t>kimia</a:t>
            </a:r>
            <a:r>
              <a:rPr lang="en-US" sz="1000" dirty="0"/>
              <a:t> lain. </a:t>
            </a:r>
            <a:r>
              <a:rPr lang="en-US" sz="1000" dirty="0" err="1"/>
              <a:t>Bahan-bahan</a:t>
            </a:r>
            <a:r>
              <a:rPr lang="en-US" sz="1000" dirty="0"/>
              <a:t> yang </a:t>
            </a:r>
            <a:r>
              <a:rPr lang="en-US" sz="1000" dirty="0" err="1"/>
              <a:t>berlainan</a:t>
            </a:r>
            <a:r>
              <a:rPr lang="en-US" sz="1000" dirty="0"/>
              <a:t> yang </a:t>
            </a:r>
            <a:r>
              <a:rPr lang="en-US" sz="1000" dirty="0" err="1"/>
              <a:t>digunakan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percetakan</a:t>
            </a:r>
            <a:r>
              <a:rPr lang="en-US" sz="1000" dirty="0"/>
              <a:t> </a:t>
            </a:r>
            <a:r>
              <a:rPr lang="en-US" sz="1000" dirty="0" err="1"/>
              <a:t>mempunyai</a:t>
            </a:r>
            <a:r>
              <a:rPr lang="en-US" sz="1000" dirty="0"/>
              <a:t> </a:t>
            </a:r>
            <a:r>
              <a:rPr lang="en-US" sz="1000" dirty="0" err="1"/>
              <a:t>kekutuban</a:t>
            </a:r>
            <a:r>
              <a:rPr lang="en-US" sz="1000" dirty="0"/>
              <a:t> yang </a:t>
            </a:r>
            <a:r>
              <a:rPr lang="en-US" sz="1000" dirty="0" err="1"/>
              <a:t>berbeza</a:t>
            </a:r>
            <a:r>
              <a:rPr lang="en-US" sz="1000" dirty="0"/>
              <a:t>: air (</a:t>
            </a:r>
            <a:r>
              <a:rPr lang="en-US" sz="1000" dirty="0" err="1"/>
              <a:t>berkutub</a:t>
            </a:r>
            <a:r>
              <a:rPr lang="en-US" sz="1000" dirty="0"/>
              <a:t>), </a:t>
            </a:r>
            <a:r>
              <a:rPr lang="en-US" sz="1000" dirty="0" err="1"/>
              <a:t>kertas</a:t>
            </a:r>
            <a:r>
              <a:rPr lang="en-US" sz="1000" dirty="0"/>
              <a:t> (</a:t>
            </a:r>
            <a:r>
              <a:rPr lang="en-US" sz="1000" dirty="0" err="1"/>
              <a:t>separa</a:t>
            </a:r>
            <a:r>
              <a:rPr lang="en-US" sz="1000" dirty="0"/>
              <a:t> </a:t>
            </a:r>
            <a:r>
              <a:rPr lang="en-US" sz="1000" dirty="0" err="1"/>
              <a:t>berkutub</a:t>
            </a:r>
            <a:r>
              <a:rPr lang="en-US" sz="1000" dirty="0"/>
              <a:t>), dan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(yang </a:t>
            </a:r>
            <a:r>
              <a:rPr lang="en-US" sz="1000" dirty="0" err="1"/>
              <a:t>mengandungi</a:t>
            </a:r>
            <a:r>
              <a:rPr lang="en-US" sz="1000" dirty="0"/>
              <a:t> </a:t>
            </a:r>
            <a:r>
              <a:rPr lang="en-US" sz="1000" dirty="0" err="1"/>
              <a:t>elemen</a:t>
            </a:r>
            <a:r>
              <a:rPr lang="en-US" sz="1000" dirty="0"/>
              <a:t> </a:t>
            </a:r>
            <a:r>
              <a:rPr lang="en-US" sz="1000" dirty="0" err="1"/>
              <a:t>berkutub</a:t>
            </a:r>
            <a:r>
              <a:rPr lang="en-US" sz="1000" dirty="0"/>
              <a:t> dan </a:t>
            </a:r>
            <a:r>
              <a:rPr lang="en-US" sz="1000" dirty="0" err="1"/>
              <a:t>tidak</a:t>
            </a:r>
            <a:r>
              <a:rPr lang="en-US" sz="1000" dirty="0"/>
              <a:t> </a:t>
            </a:r>
            <a:r>
              <a:rPr lang="en-US" sz="1000" dirty="0" err="1"/>
              <a:t>berkutub</a:t>
            </a:r>
            <a:r>
              <a:rPr lang="en-US" sz="1000" dirty="0"/>
              <a:t>) yang </a:t>
            </a:r>
            <a:r>
              <a:rPr lang="en-US" sz="1000" dirty="0" err="1"/>
              <a:t>kesemuanya</a:t>
            </a:r>
            <a:r>
              <a:rPr lang="en-US" sz="1000" dirty="0"/>
              <a:t> </a:t>
            </a:r>
            <a:r>
              <a:rPr lang="en-US" sz="1000" dirty="0" err="1"/>
              <a:t>akan</a:t>
            </a:r>
            <a:r>
              <a:rPr lang="en-US" sz="1000" dirty="0"/>
              <a:t> </a:t>
            </a:r>
            <a:r>
              <a:rPr lang="en-US" sz="1000" dirty="0" err="1"/>
              <a:t>mempengaruhi</a:t>
            </a:r>
            <a:r>
              <a:rPr lang="en-US" sz="1000" dirty="0"/>
              <a:t> </a:t>
            </a:r>
            <a:r>
              <a:rPr lang="en-US" sz="1000" dirty="0" err="1"/>
              <a:t>bentuk</a:t>
            </a:r>
            <a:r>
              <a:rPr lang="en-US" sz="1000" dirty="0"/>
              <a:t> </a:t>
            </a:r>
            <a:r>
              <a:rPr lang="en-US" sz="1000" dirty="0" err="1"/>
              <a:t>apabila</a:t>
            </a:r>
            <a:r>
              <a:rPr lang="en-US" sz="1000" dirty="0"/>
              <a:t> </a:t>
            </a:r>
            <a:r>
              <a:rPr lang="en-US" sz="1000" dirty="0" err="1"/>
              <a:t>bahan</a:t>
            </a:r>
            <a:r>
              <a:rPr lang="en-US" sz="1000" dirty="0"/>
              <a:t> </a:t>
            </a:r>
            <a:r>
              <a:rPr lang="en-US" sz="1000" dirty="0" err="1"/>
              <a:t>berinteraksi</a:t>
            </a:r>
            <a:r>
              <a:rPr lang="en-US" sz="1000" dirty="0"/>
              <a:t>. </a:t>
            </a:r>
          </a:p>
          <a:p>
            <a:pPr algn="just"/>
            <a:endParaRPr lang="en-US" sz="87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1322243"/>
            <a:ext cx="0" cy="264968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BJPseudoFooter"/>
          <p:cNvSpPr txBox="1"/>
          <p:nvPr>
            <p:custDataLst>
              <p:tags r:id="rId1"/>
            </p:custDataLst>
          </p:nvPr>
        </p:nvSpPr>
        <p:spPr>
          <a:xfrm>
            <a:off x="618259" y="4831834"/>
            <a:ext cx="6535882" cy="18466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600">
                <a:solidFill>
                  <a:srgbClr val="000000"/>
                </a:solidFill>
                <a:latin typeface="Verdana" panose="020B0604030504040204" pitchFamily="34" charset="0"/>
              </a:rPr>
              <a:t>Open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F675EAB-A57D-437E-80F6-988A4D11478D}"/>
              </a:ext>
            </a:extLst>
          </p:cNvPr>
          <p:cNvSpPr txBox="1"/>
          <p:nvPr/>
        </p:nvSpPr>
        <p:spPr>
          <a:xfrm rot="16200000">
            <a:off x="-210375" y="241896"/>
            <a:ext cx="914686" cy="430887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77838" indent="-20638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55675" indent="-41275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433513" indent="-61913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911350" indent="-82550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/>
            <a:r>
              <a:rPr lang="en-MY" sz="1100" dirty="0" err="1"/>
              <a:t>Daya</a:t>
            </a:r>
            <a:r>
              <a:rPr lang="en-MY" sz="1100" dirty="0"/>
              <a:t> </a:t>
            </a:r>
            <a:r>
              <a:rPr lang="en-MY" sz="1100" dirty="0" err="1"/>
              <a:t>antara</a:t>
            </a:r>
            <a:r>
              <a:rPr lang="en-MY" sz="1100" dirty="0"/>
              <a:t> </a:t>
            </a:r>
            <a:r>
              <a:rPr lang="en-MY" sz="1100" dirty="0" err="1"/>
              <a:t>molekul</a:t>
            </a:r>
            <a:endParaRPr lang="en-MY" sz="1100" dirty="0"/>
          </a:p>
        </p:txBody>
      </p:sp>
    </p:spTree>
    <p:extLst>
      <p:ext uri="{BB962C8B-B14F-4D97-AF65-F5344CB8AC3E}">
        <p14:creationId xmlns:p14="http://schemas.microsoft.com/office/powerpoint/2010/main" val="394208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" y="985537"/>
            <a:ext cx="7391400" cy="6746206"/>
          </a:xfrm>
          <a:prstGeom prst="rect">
            <a:avLst/>
          </a:prstGeom>
        </p:spPr>
        <p:txBody>
          <a:bodyPr wrap="square" numCol="2" spcCol="365760">
            <a:spAutoFit/>
          </a:bodyPr>
          <a:lstStyle/>
          <a:p>
            <a:pPr>
              <a:spcAft>
                <a:spcPts val="383"/>
              </a:spcAft>
            </a:pPr>
            <a:r>
              <a:rPr lang="en-US" sz="1000" b="1" dirty="0" err="1"/>
              <a:t>Prosedur</a:t>
            </a:r>
            <a:r>
              <a:rPr lang="en-US" sz="1000" b="1" dirty="0"/>
              <a:t>:</a:t>
            </a:r>
            <a:endParaRPr lang="en-US" sz="1000" dirty="0"/>
          </a:p>
          <a:p>
            <a:pPr algn="just">
              <a:spcAft>
                <a:spcPts val="383"/>
              </a:spcAft>
            </a:pPr>
            <a:r>
              <a:rPr lang="en-US" sz="1000" dirty="0"/>
              <a:t>1. Baca label </a:t>
            </a:r>
            <a:r>
              <a:rPr lang="en-US" sz="1000" dirty="0" err="1"/>
              <a:t>pada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aerosol. </a:t>
            </a:r>
            <a:r>
              <a:rPr lang="en-US" sz="1000" dirty="0" err="1"/>
              <a:t>Tulis</a:t>
            </a:r>
            <a:r>
              <a:rPr lang="en-US" sz="1000" dirty="0"/>
              <a:t> </a:t>
            </a:r>
            <a:r>
              <a:rPr lang="en-US" sz="1000" dirty="0" err="1"/>
              <a:t>senarai</a:t>
            </a:r>
            <a:r>
              <a:rPr lang="en-US" sz="1000" dirty="0"/>
              <a:t> </a:t>
            </a:r>
            <a:r>
              <a:rPr lang="en-US" sz="1000" dirty="0" err="1"/>
              <a:t>ramuan</a:t>
            </a:r>
            <a:r>
              <a:rPr lang="en-US" sz="1000" dirty="0"/>
              <a:t>. </a:t>
            </a:r>
            <a:r>
              <a:rPr lang="en-US" sz="1000" dirty="0" err="1"/>
              <a:t>Titiskan</a:t>
            </a:r>
            <a:r>
              <a:rPr lang="en-US" sz="1000" dirty="0"/>
              <a:t> </a:t>
            </a:r>
            <a:r>
              <a:rPr lang="en-US" sz="1000" dirty="0" err="1"/>
              <a:t>setitis</a:t>
            </a:r>
            <a:r>
              <a:rPr lang="en-US" sz="1000" dirty="0"/>
              <a:t> </a:t>
            </a:r>
            <a:r>
              <a:rPr lang="en-US" sz="1000" dirty="0" err="1"/>
              <a:t>pewarna</a:t>
            </a:r>
            <a:r>
              <a:rPr lang="en-US" sz="1000" dirty="0"/>
              <a:t> </a:t>
            </a:r>
            <a:r>
              <a:rPr lang="en-US" sz="1000" dirty="0" err="1"/>
              <a:t>makanan</a:t>
            </a:r>
            <a:r>
              <a:rPr lang="en-US" sz="1000" dirty="0"/>
              <a:t> pada </a:t>
            </a:r>
            <a:r>
              <a:rPr lang="en-US" sz="1000" dirty="0" err="1"/>
              <a:t>kad</a:t>
            </a:r>
            <a:r>
              <a:rPr lang="en-US" sz="1000" dirty="0"/>
              <a:t>. </a:t>
            </a:r>
            <a:r>
              <a:rPr lang="en-US" sz="1000" dirty="0" err="1"/>
              <a:t>Perhati</a:t>
            </a:r>
            <a:r>
              <a:rPr lang="en-US" sz="1000" dirty="0"/>
              <a:t> dan </a:t>
            </a:r>
            <a:r>
              <a:rPr lang="en-US" sz="1000" dirty="0" err="1"/>
              <a:t>tulis</a:t>
            </a:r>
            <a:r>
              <a:rPr lang="en-US" sz="1000" dirty="0"/>
              <a:t> </a:t>
            </a:r>
            <a:r>
              <a:rPr lang="en-US" sz="1000" dirty="0" err="1"/>
              <a:t>bagaimana</a:t>
            </a:r>
            <a:r>
              <a:rPr lang="en-US" sz="1000" dirty="0"/>
              <a:t> </a:t>
            </a:r>
            <a:r>
              <a:rPr lang="en-US" sz="1000" dirty="0" err="1"/>
              <a:t>titisan</a:t>
            </a:r>
            <a:r>
              <a:rPr lang="en-US" sz="1000" dirty="0"/>
              <a:t> </a:t>
            </a:r>
            <a:r>
              <a:rPr lang="en-US" sz="1000" dirty="0" err="1"/>
              <a:t>tersebar</a:t>
            </a:r>
            <a:r>
              <a:rPr lang="en-US" sz="1000" dirty="0"/>
              <a:t>.  </a:t>
            </a:r>
          </a:p>
          <a:p>
            <a:pPr algn="just">
              <a:spcAft>
                <a:spcPts val="383"/>
              </a:spcAft>
            </a:pPr>
            <a:r>
              <a:rPr lang="en-US" sz="1000" dirty="0"/>
              <a:t>2. Isi air yang </a:t>
            </a:r>
            <a:r>
              <a:rPr lang="en-US" sz="1000" dirty="0" err="1"/>
              <a:t>berada</a:t>
            </a:r>
            <a:r>
              <a:rPr lang="en-US" sz="1000" dirty="0"/>
              <a:t> </a:t>
            </a:r>
            <a:r>
              <a:rPr lang="en-US" sz="1000" dirty="0" err="1"/>
              <a:t>pada</a:t>
            </a:r>
            <a:r>
              <a:rPr lang="en-US" sz="1000" dirty="0"/>
              <a:t> </a:t>
            </a:r>
            <a:r>
              <a:rPr lang="en-US" sz="1000" dirty="0" err="1"/>
              <a:t>suhu</a:t>
            </a:r>
            <a:r>
              <a:rPr lang="en-US" sz="1000" dirty="0"/>
              <a:t> </a:t>
            </a:r>
            <a:r>
              <a:rPr lang="en-US" sz="1000" dirty="0" err="1"/>
              <a:t>bilik</a:t>
            </a:r>
            <a:r>
              <a:rPr lang="en-US" sz="1000" dirty="0"/>
              <a:t> </a:t>
            </a:r>
            <a:r>
              <a:rPr lang="en-US" sz="1000" dirty="0" err="1"/>
              <a:t>ke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cawan</a:t>
            </a:r>
            <a:r>
              <a:rPr lang="en-US" sz="1000" dirty="0"/>
              <a:t> </a:t>
            </a:r>
            <a:r>
              <a:rPr lang="en-US" sz="1000" dirty="0" err="1"/>
              <a:t>jernih</a:t>
            </a:r>
            <a:r>
              <a:rPr lang="en-US" sz="1000" dirty="0"/>
              <a:t> yang </a:t>
            </a:r>
            <a:r>
              <a:rPr lang="en-US" sz="1000" dirty="0" err="1"/>
              <a:t>kecil</a:t>
            </a:r>
            <a:r>
              <a:rPr lang="en-US" sz="1000" dirty="0"/>
              <a:t>. </a:t>
            </a:r>
            <a:r>
              <a:rPr lang="en-US" sz="1000" dirty="0" err="1"/>
              <a:t>Tambah</a:t>
            </a:r>
            <a:r>
              <a:rPr lang="en-US" sz="1000" dirty="0"/>
              <a:t> </a:t>
            </a:r>
            <a:r>
              <a:rPr lang="en-US" sz="1000" dirty="0" err="1"/>
              <a:t>setitis</a:t>
            </a:r>
            <a:r>
              <a:rPr lang="en-US" sz="1000" dirty="0"/>
              <a:t> </a:t>
            </a:r>
            <a:r>
              <a:rPr lang="en-US" sz="1000" dirty="0" err="1"/>
              <a:t>pewarna</a:t>
            </a:r>
            <a:r>
              <a:rPr lang="en-US" sz="1000" dirty="0"/>
              <a:t> </a:t>
            </a:r>
            <a:r>
              <a:rPr lang="en-US" sz="1000" dirty="0" err="1"/>
              <a:t>makanan</a:t>
            </a:r>
            <a:r>
              <a:rPr lang="en-US" sz="1000" dirty="0"/>
              <a:t> </a:t>
            </a:r>
            <a:r>
              <a:rPr lang="en-US" sz="1000" dirty="0" err="1"/>
              <a:t>ke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air </a:t>
            </a:r>
            <a:r>
              <a:rPr lang="en-US" sz="1000" dirty="0" err="1"/>
              <a:t>tanpa</a:t>
            </a:r>
            <a:r>
              <a:rPr lang="en-US" sz="1000" dirty="0"/>
              <a:t> </a:t>
            </a:r>
            <a:r>
              <a:rPr lang="en-US" sz="1000" dirty="0" err="1"/>
              <a:t>melarutkannya</a:t>
            </a:r>
            <a:r>
              <a:rPr lang="en-US" sz="1000" dirty="0"/>
              <a:t>. </a:t>
            </a:r>
            <a:r>
              <a:rPr lang="en-US" sz="1000" dirty="0" err="1"/>
              <a:t>Perhati</a:t>
            </a:r>
            <a:r>
              <a:rPr lang="en-US" sz="1000" dirty="0"/>
              <a:t> dan </a:t>
            </a:r>
            <a:r>
              <a:rPr lang="en-US" sz="1000" dirty="0" err="1"/>
              <a:t>tulis</a:t>
            </a:r>
            <a:r>
              <a:rPr lang="en-US" sz="1000" dirty="0"/>
              <a:t> </a:t>
            </a:r>
            <a:r>
              <a:rPr lang="en-US" sz="1000" dirty="0" err="1"/>
              <a:t>bagaimana</a:t>
            </a:r>
            <a:r>
              <a:rPr lang="en-US" sz="1000" dirty="0"/>
              <a:t> </a:t>
            </a:r>
            <a:r>
              <a:rPr lang="en-US" sz="1000" dirty="0" err="1"/>
              <a:t>titisan</a:t>
            </a:r>
            <a:r>
              <a:rPr lang="en-US" sz="1000" dirty="0"/>
              <a:t> </a:t>
            </a:r>
            <a:r>
              <a:rPr lang="en-US" sz="1000" dirty="0" err="1"/>
              <a:t>tersebar</a:t>
            </a:r>
            <a:r>
              <a:rPr lang="en-US" sz="1000" dirty="0"/>
              <a:t>. </a:t>
            </a:r>
          </a:p>
          <a:p>
            <a:pPr algn="just">
              <a:spcAft>
                <a:spcPts val="383"/>
              </a:spcAft>
            </a:pPr>
            <a:r>
              <a:rPr lang="en-US" sz="1000" dirty="0"/>
              <a:t>3. </a:t>
            </a:r>
            <a:r>
              <a:rPr lang="en-US" sz="1000" dirty="0" err="1"/>
              <a:t>Sembur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(</a:t>
            </a:r>
            <a:r>
              <a:rPr lang="en-US" sz="1000" dirty="0" err="1"/>
              <a:t>saiz</a:t>
            </a:r>
            <a:r>
              <a:rPr lang="en-US" sz="1000" dirty="0"/>
              <a:t> </a:t>
            </a:r>
            <a:r>
              <a:rPr lang="en-US" sz="1000" dirty="0" err="1"/>
              <a:t>genggaman</a:t>
            </a:r>
            <a:r>
              <a:rPr lang="en-US" sz="1000" dirty="0"/>
              <a:t> </a:t>
            </a:r>
            <a:r>
              <a:rPr lang="en-US" sz="1000" dirty="0" err="1"/>
              <a:t>anda</a:t>
            </a:r>
            <a:r>
              <a:rPr lang="en-US" sz="1000" dirty="0"/>
              <a:t>) pada </a:t>
            </a:r>
            <a:r>
              <a:rPr lang="en-US" sz="1000" dirty="0" err="1"/>
              <a:t>pinggan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.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menggunakan</a:t>
            </a:r>
            <a:r>
              <a:rPr lang="en-US" sz="1000" dirty="0"/>
              <a:t> spatula, </a:t>
            </a:r>
            <a:r>
              <a:rPr lang="en-US" sz="1000" dirty="0" err="1"/>
              <a:t>serakkan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</a:t>
            </a:r>
            <a:r>
              <a:rPr lang="en-US" sz="1000" dirty="0" err="1"/>
              <a:t>sehingga</a:t>
            </a:r>
            <a:r>
              <a:rPr lang="en-US" sz="1000" dirty="0"/>
              <a:t> </a:t>
            </a:r>
            <a:r>
              <a:rPr lang="en-US" sz="1000" dirty="0" err="1"/>
              <a:t>menutupi</a:t>
            </a:r>
            <a:r>
              <a:rPr lang="en-US" sz="1000" dirty="0"/>
              <a:t> </a:t>
            </a:r>
            <a:r>
              <a:rPr lang="en-US" sz="1000" dirty="0" err="1"/>
              <a:t>permukaan</a:t>
            </a:r>
            <a:r>
              <a:rPr lang="en-US" sz="1000" dirty="0"/>
              <a:t> </a:t>
            </a:r>
            <a:r>
              <a:rPr lang="en-US" sz="1000" dirty="0" err="1"/>
              <a:t>pinggan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 dan </a:t>
            </a:r>
            <a:r>
              <a:rPr lang="en-US" sz="1000" dirty="0" err="1"/>
              <a:t>mempunyai</a:t>
            </a:r>
            <a:r>
              <a:rPr lang="en-US" sz="1000" dirty="0"/>
              <a:t> </a:t>
            </a:r>
            <a:r>
              <a:rPr lang="en-US" sz="1000" dirty="0" err="1"/>
              <a:t>saiz</a:t>
            </a:r>
            <a:r>
              <a:rPr lang="en-US" sz="1000" dirty="0"/>
              <a:t> </a:t>
            </a:r>
            <a:r>
              <a:rPr lang="en-US" sz="1000" dirty="0" err="1"/>
              <a:t>lebih</a:t>
            </a:r>
            <a:r>
              <a:rPr lang="en-US" sz="1000" dirty="0"/>
              <a:t> </a:t>
            </a:r>
            <a:r>
              <a:rPr lang="en-US" sz="1000" dirty="0" err="1"/>
              <a:t>besar</a:t>
            </a:r>
            <a:r>
              <a:rPr lang="en-US" sz="1000" dirty="0"/>
              <a:t> </a:t>
            </a:r>
            <a:r>
              <a:rPr lang="en-US" sz="1000" dirty="0" err="1"/>
              <a:t>daripada</a:t>
            </a:r>
            <a:r>
              <a:rPr lang="en-US" sz="1000" dirty="0"/>
              <a:t> </a:t>
            </a:r>
            <a:r>
              <a:rPr lang="en-US" sz="1000" dirty="0" err="1"/>
              <a:t>kepingan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 yang </a:t>
            </a:r>
            <a:r>
              <a:rPr lang="en-US" sz="1000" dirty="0" err="1"/>
              <a:t>akan</a:t>
            </a:r>
            <a:r>
              <a:rPr lang="en-US" sz="1000" dirty="0"/>
              <a:t> </a:t>
            </a:r>
            <a:r>
              <a:rPr lang="en-US" sz="1000" dirty="0" err="1"/>
              <a:t>digunakan</a:t>
            </a:r>
            <a:r>
              <a:rPr lang="en-US" sz="1000" dirty="0"/>
              <a:t>. </a:t>
            </a:r>
          </a:p>
          <a:p>
            <a:pPr algn="just">
              <a:spcAft>
                <a:spcPts val="383"/>
              </a:spcAft>
            </a:pPr>
            <a:r>
              <a:rPr lang="en-US" sz="1000" dirty="0"/>
              <a:t>4. </a:t>
            </a:r>
            <a:r>
              <a:rPr lang="en-US" sz="1000" dirty="0" err="1"/>
              <a:t>Titiskan</a:t>
            </a:r>
            <a:r>
              <a:rPr lang="en-US" sz="1000" dirty="0"/>
              <a:t> 4 </a:t>
            </a:r>
            <a:r>
              <a:rPr lang="en-US" sz="1000" dirty="0" err="1"/>
              <a:t>hingga</a:t>
            </a:r>
            <a:r>
              <a:rPr lang="en-US" sz="1000" dirty="0"/>
              <a:t> 6 </a:t>
            </a:r>
            <a:r>
              <a:rPr lang="en-US" sz="1000" dirty="0" err="1"/>
              <a:t>titis</a:t>
            </a:r>
            <a:r>
              <a:rPr lang="en-US" sz="1000" dirty="0"/>
              <a:t> </a:t>
            </a:r>
            <a:r>
              <a:rPr lang="en-US" sz="1000" dirty="0" err="1"/>
              <a:t>pewarna</a:t>
            </a:r>
            <a:r>
              <a:rPr lang="en-US" sz="1000" dirty="0"/>
              <a:t> </a:t>
            </a:r>
            <a:r>
              <a:rPr lang="en-US" sz="1000" dirty="0" err="1"/>
              <a:t>makanan</a:t>
            </a:r>
            <a:r>
              <a:rPr lang="en-US" sz="1000" dirty="0"/>
              <a:t> </a:t>
            </a:r>
            <a:r>
              <a:rPr lang="en-US" sz="1000" dirty="0" err="1"/>
              <a:t>ke</a:t>
            </a:r>
            <a:r>
              <a:rPr lang="en-US" sz="1000" dirty="0"/>
              <a:t> </a:t>
            </a:r>
            <a:r>
              <a:rPr lang="en-US" sz="1000" dirty="0" err="1"/>
              <a:t>permukaan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, </a:t>
            </a:r>
            <a:r>
              <a:rPr lang="en-US" sz="1000" dirty="0" err="1"/>
              <a:t>satu</a:t>
            </a:r>
            <a:r>
              <a:rPr lang="en-US" sz="1000" dirty="0"/>
              <a:t> </a:t>
            </a:r>
            <a:r>
              <a:rPr lang="en-US" sz="1000" dirty="0" err="1"/>
              <a:t>titisan</a:t>
            </a:r>
            <a:r>
              <a:rPr lang="en-US" sz="1000" dirty="0"/>
              <a:t> pada </a:t>
            </a:r>
            <a:r>
              <a:rPr lang="en-US" sz="1000" dirty="0" err="1"/>
              <a:t>satu</a:t>
            </a:r>
            <a:r>
              <a:rPr lang="en-US" sz="1000" dirty="0"/>
              <a:t> masa. </a:t>
            </a:r>
            <a:r>
              <a:rPr lang="en-US" sz="1000" dirty="0" err="1"/>
              <a:t>Perhati</a:t>
            </a:r>
            <a:r>
              <a:rPr lang="en-US" sz="1000" dirty="0"/>
              <a:t> dan </a:t>
            </a:r>
            <a:r>
              <a:rPr lang="en-US" sz="1000" dirty="0" err="1"/>
              <a:t>tulis</a:t>
            </a:r>
            <a:r>
              <a:rPr lang="en-US" sz="1000" dirty="0"/>
              <a:t> </a:t>
            </a:r>
            <a:r>
              <a:rPr lang="en-US" sz="1000" dirty="0" err="1"/>
              <a:t>bagaimana</a:t>
            </a:r>
            <a:r>
              <a:rPr lang="en-US" sz="1000" dirty="0"/>
              <a:t> </a:t>
            </a:r>
            <a:r>
              <a:rPr lang="en-US" sz="1000" dirty="0" err="1"/>
              <a:t>titisan</a:t>
            </a:r>
            <a:r>
              <a:rPr lang="en-US" sz="1000" dirty="0"/>
              <a:t> </a:t>
            </a:r>
            <a:r>
              <a:rPr lang="en-US" sz="1000" dirty="0" err="1"/>
              <a:t>tersebar</a:t>
            </a:r>
            <a:r>
              <a:rPr lang="en-US" sz="1000" dirty="0"/>
              <a:t>.  </a:t>
            </a:r>
          </a:p>
          <a:p>
            <a:pPr algn="just">
              <a:spcAft>
                <a:spcPts val="383"/>
              </a:spcAft>
            </a:pPr>
            <a:r>
              <a:rPr lang="en-US" sz="1000" dirty="0"/>
              <a:t>5. </a:t>
            </a:r>
            <a:r>
              <a:rPr lang="en-US" sz="1000" dirty="0" err="1"/>
              <a:t>Perlahan-lahan</a:t>
            </a:r>
            <a:r>
              <a:rPr lang="en-US" sz="1000" dirty="0"/>
              <a:t> </a:t>
            </a:r>
            <a:r>
              <a:rPr lang="en-US" sz="1000" dirty="0" err="1"/>
              <a:t>gerakkan</a:t>
            </a:r>
            <a:r>
              <a:rPr lang="en-US" sz="1000" dirty="0"/>
              <a:t> </a:t>
            </a:r>
            <a:r>
              <a:rPr lang="en-US" sz="1000" dirty="0" err="1"/>
              <a:t>pencungkil</a:t>
            </a:r>
            <a:r>
              <a:rPr lang="en-US" sz="1000" dirty="0"/>
              <a:t> </a:t>
            </a:r>
            <a:r>
              <a:rPr lang="en-US" sz="1000" dirty="0" err="1"/>
              <a:t>gigi</a:t>
            </a:r>
            <a:r>
              <a:rPr lang="en-US" sz="1000" dirty="0"/>
              <a:t> </a:t>
            </a:r>
            <a:r>
              <a:rPr lang="en-US" sz="1000" dirty="0" err="1"/>
              <a:t>melalui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dan </a:t>
            </a:r>
            <a:r>
              <a:rPr lang="en-US" sz="1000" dirty="0" err="1"/>
              <a:t>pewarna</a:t>
            </a:r>
            <a:r>
              <a:rPr lang="en-US" sz="1000" dirty="0"/>
              <a:t> </a:t>
            </a:r>
            <a:r>
              <a:rPr lang="en-US" sz="1000" dirty="0" err="1"/>
              <a:t>makanan</a:t>
            </a:r>
            <a:r>
              <a:rPr lang="en-US" sz="1000" dirty="0"/>
              <a:t> </a:t>
            </a:r>
            <a:r>
              <a:rPr lang="en-US" sz="1000" dirty="0" err="1"/>
              <a:t>sehingga</a:t>
            </a:r>
            <a:r>
              <a:rPr lang="en-US" sz="1000" dirty="0"/>
              <a:t> </a:t>
            </a:r>
            <a:r>
              <a:rPr lang="en-US" sz="1000" dirty="0" err="1"/>
              <a:t>anda</a:t>
            </a:r>
            <a:r>
              <a:rPr lang="en-US" sz="1000" dirty="0"/>
              <a:t> </a:t>
            </a:r>
            <a:r>
              <a:rPr lang="en-US" sz="1000" dirty="0" err="1"/>
              <a:t>mencipta</a:t>
            </a:r>
            <a:r>
              <a:rPr lang="en-US" sz="1000" dirty="0"/>
              <a:t> </a:t>
            </a:r>
            <a:r>
              <a:rPr lang="en-US" sz="1000" dirty="0" err="1"/>
              <a:t>reka</a:t>
            </a:r>
            <a:r>
              <a:rPr lang="en-US" sz="1000" dirty="0"/>
              <a:t> </a:t>
            </a:r>
            <a:r>
              <a:rPr lang="en-US" sz="1000" dirty="0" err="1"/>
              <a:t>bentuk</a:t>
            </a:r>
            <a:r>
              <a:rPr lang="en-US" sz="1000" dirty="0"/>
              <a:t> yang </a:t>
            </a:r>
            <a:r>
              <a:rPr lang="en-US" sz="1000" dirty="0" err="1"/>
              <a:t>berwarna-warni</a:t>
            </a:r>
            <a:r>
              <a:rPr lang="en-US" sz="1000" dirty="0"/>
              <a:t>. </a:t>
            </a:r>
            <a:r>
              <a:rPr lang="en-US" sz="1000" dirty="0" err="1"/>
              <a:t>Letak</a:t>
            </a:r>
            <a:r>
              <a:rPr lang="en-US" sz="1000" dirty="0"/>
              <a:t> dan </a:t>
            </a:r>
            <a:r>
              <a:rPr lang="en-US" sz="1000" dirty="0" err="1"/>
              <a:t>tekan</a:t>
            </a:r>
            <a:r>
              <a:rPr lang="en-US" sz="1000" dirty="0"/>
              <a:t> </a:t>
            </a:r>
            <a:r>
              <a:rPr lang="en-US" sz="1000" dirty="0" err="1"/>
              <a:t>satu</a:t>
            </a:r>
            <a:r>
              <a:rPr lang="en-US" sz="1000" dirty="0"/>
              <a:t> </a:t>
            </a:r>
            <a:r>
              <a:rPr lang="en-US" sz="1000" dirty="0" err="1"/>
              <a:t>kepingan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 pada </a:t>
            </a:r>
            <a:r>
              <a:rPr lang="en-US" sz="1000" dirty="0" err="1"/>
              <a:t>permukaan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. </a:t>
            </a:r>
            <a:r>
              <a:rPr lang="en-US" sz="1000" dirty="0" err="1"/>
              <a:t>Apa</a:t>
            </a:r>
            <a:r>
              <a:rPr lang="en-US" sz="1000" dirty="0"/>
              <a:t> yang </a:t>
            </a:r>
            <a:r>
              <a:rPr lang="en-US" sz="1000" dirty="0" err="1"/>
              <a:t>anda</a:t>
            </a:r>
            <a:r>
              <a:rPr lang="en-US" sz="1000" dirty="0"/>
              <a:t> </a:t>
            </a:r>
            <a:r>
              <a:rPr lang="en-US" sz="1000" dirty="0" err="1"/>
              <a:t>perhatikan</a:t>
            </a:r>
            <a:r>
              <a:rPr lang="en-US" sz="1000" dirty="0"/>
              <a:t> </a:t>
            </a:r>
            <a:r>
              <a:rPr lang="en-US" sz="1000" dirty="0" err="1"/>
              <a:t>pada</a:t>
            </a:r>
            <a:r>
              <a:rPr lang="en-US" sz="1000" dirty="0"/>
              <a:t> </a:t>
            </a:r>
            <a:r>
              <a:rPr lang="en-US" sz="1000" dirty="0" err="1"/>
              <a:t>bahagian</a:t>
            </a:r>
            <a:r>
              <a:rPr lang="en-US" sz="1000" dirty="0"/>
              <a:t> </a:t>
            </a:r>
            <a:r>
              <a:rPr lang="en-US" sz="1000" dirty="0" err="1"/>
              <a:t>atas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?</a:t>
            </a:r>
          </a:p>
          <a:p>
            <a:pPr algn="just">
              <a:spcAft>
                <a:spcPts val="600"/>
              </a:spcAft>
            </a:pPr>
            <a:r>
              <a:rPr lang="en-US" sz="1000" dirty="0"/>
              <a:t> </a:t>
            </a:r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600"/>
              </a:spcAft>
            </a:pPr>
            <a:endParaRPr lang="en-US" sz="1000" dirty="0"/>
          </a:p>
          <a:p>
            <a:pPr algn="just">
              <a:spcAft>
                <a:spcPts val="383"/>
              </a:spcAft>
            </a:pPr>
            <a:r>
              <a:rPr lang="en-US" sz="1000" dirty="0"/>
              <a:t>6. </a:t>
            </a:r>
            <a:r>
              <a:rPr lang="en-US" sz="1000" dirty="0" err="1"/>
              <a:t>Alihkan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 </a:t>
            </a:r>
            <a:r>
              <a:rPr lang="en-US" sz="1000" dirty="0" err="1"/>
              <a:t>daripada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.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menggunakan</a:t>
            </a:r>
            <a:r>
              <a:rPr lang="en-US" sz="1000" dirty="0"/>
              <a:t> spatula, </a:t>
            </a:r>
            <a:r>
              <a:rPr lang="en-US" sz="1000" dirty="0" err="1"/>
              <a:t>keluarkan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yang </a:t>
            </a:r>
            <a:r>
              <a:rPr lang="en-US" sz="1000" dirty="0" err="1"/>
              <a:t>berlebihan</a:t>
            </a:r>
            <a:r>
              <a:rPr lang="en-US" sz="1000" dirty="0"/>
              <a:t> dan </a:t>
            </a:r>
            <a:r>
              <a:rPr lang="en-US" sz="1000" dirty="0" err="1"/>
              <a:t>letak</a:t>
            </a:r>
            <a:r>
              <a:rPr lang="en-US" sz="1000" dirty="0"/>
              <a:t> </a:t>
            </a:r>
            <a:r>
              <a:rPr lang="en-US" sz="1000" dirty="0" err="1"/>
              <a:t>kembali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 pada </a:t>
            </a:r>
            <a:r>
              <a:rPr lang="en-US" sz="1000" dirty="0" err="1"/>
              <a:t>tempat</a:t>
            </a:r>
            <a:r>
              <a:rPr lang="en-US" sz="1000" dirty="0"/>
              <a:t> </a:t>
            </a:r>
            <a:r>
              <a:rPr lang="en-US" sz="1000" dirty="0" err="1"/>
              <a:t>asal</a:t>
            </a:r>
            <a:r>
              <a:rPr lang="en-US" sz="1000" dirty="0"/>
              <a:t>. </a:t>
            </a:r>
            <a:r>
              <a:rPr lang="en-US" sz="1000" dirty="0" err="1"/>
              <a:t>Perhatikan</a:t>
            </a:r>
            <a:r>
              <a:rPr lang="en-US" sz="1000" dirty="0"/>
              <a:t> </a:t>
            </a:r>
            <a:r>
              <a:rPr lang="en-US" sz="1000" dirty="0" err="1"/>
              <a:t>bahagian</a:t>
            </a:r>
            <a:r>
              <a:rPr lang="en-US" sz="1000" dirty="0"/>
              <a:t> lain </a:t>
            </a:r>
            <a:r>
              <a:rPr lang="en-US" sz="1000" dirty="0" err="1"/>
              <a:t>pada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. </a:t>
            </a:r>
            <a:r>
              <a:rPr lang="en-US" sz="1000" dirty="0" err="1"/>
              <a:t>Apa</a:t>
            </a:r>
            <a:r>
              <a:rPr lang="en-US" sz="1000" dirty="0"/>
              <a:t> yang </a:t>
            </a:r>
            <a:r>
              <a:rPr lang="en-US" sz="1000" dirty="0" err="1"/>
              <a:t>berlaku</a:t>
            </a:r>
            <a:r>
              <a:rPr lang="en-US" sz="1000" dirty="0"/>
              <a:t>?</a:t>
            </a:r>
          </a:p>
          <a:p>
            <a:pPr algn="just">
              <a:spcAft>
                <a:spcPts val="383"/>
              </a:spcAft>
            </a:pPr>
            <a:r>
              <a:rPr lang="en-US" sz="1000" dirty="0"/>
              <a:t>7. </a:t>
            </a:r>
            <a:r>
              <a:rPr lang="en-US" sz="1000" dirty="0" err="1"/>
              <a:t>Ulangi</a:t>
            </a:r>
            <a:r>
              <a:rPr lang="en-US" sz="1000" dirty="0"/>
              <a:t> </a:t>
            </a:r>
            <a:r>
              <a:rPr lang="en-US" sz="1000" dirty="0" err="1"/>
              <a:t>Langkah</a:t>
            </a:r>
            <a:r>
              <a:rPr lang="en-US" sz="1000" dirty="0"/>
              <a:t> 5 dan 6 </a:t>
            </a:r>
            <a:r>
              <a:rPr lang="en-US" sz="1000" dirty="0" err="1"/>
              <a:t>untuk</a:t>
            </a:r>
            <a:r>
              <a:rPr lang="en-US" sz="1000" dirty="0"/>
              <a:t> </a:t>
            </a:r>
            <a:r>
              <a:rPr lang="en-US" sz="1000" dirty="0" err="1"/>
              <a:t>membuat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 </a:t>
            </a:r>
            <a:r>
              <a:rPr lang="en-US" sz="1000" dirty="0" err="1"/>
              <a:t>bewarna</a:t>
            </a:r>
            <a:r>
              <a:rPr lang="en-US" sz="1000" dirty="0"/>
              <a:t> </a:t>
            </a:r>
            <a:r>
              <a:rPr lang="en-US" sz="1000" dirty="0" err="1"/>
              <a:t>warni</a:t>
            </a:r>
            <a:r>
              <a:rPr lang="en-US" sz="1000" dirty="0"/>
              <a:t> </a:t>
            </a:r>
            <a:r>
              <a:rPr lang="en-US" sz="1000" dirty="0" err="1"/>
              <a:t>daripada</a:t>
            </a:r>
            <a:r>
              <a:rPr lang="en-US" sz="1000" dirty="0"/>
              <a:t> </a:t>
            </a:r>
            <a:r>
              <a:rPr lang="en-US" sz="1000" dirty="0" err="1"/>
              <a:t>lebihan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dan </a:t>
            </a:r>
            <a:r>
              <a:rPr lang="en-US" sz="1000" dirty="0" err="1"/>
              <a:t>pewarna</a:t>
            </a:r>
            <a:r>
              <a:rPr lang="en-US" sz="1000" dirty="0"/>
              <a:t> </a:t>
            </a:r>
            <a:r>
              <a:rPr lang="en-US" sz="1000" dirty="0" err="1"/>
              <a:t>makanan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terus</a:t>
            </a:r>
            <a:r>
              <a:rPr lang="en-US" sz="1000" dirty="0"/>
              <a:t> </a:t>
            </a:r>
            <a:r>
              <a:rPr lang="en-US" sz="1000" dirty="0" err="1"/>
              <a:t>ke</a:t>
            </a:r>
            <a:r>
              <a:rPr lang="en-US" sz="1000" dirty="0"/>
              <a:t> </a:t>
            </a:r>
            <a:r>
              <a:rPr lang="en-US" sz="1000" dirty="0" err="1"/>
              <a:t>Langkah</a:t>
            </a:r>
            <a:r>
              <a:rPr lang="en-US" sz="1000" dirty="0"/>
              <a:t> 8. </a:t>
            </a:r>
          </a:p>
          <a:p>
            <a:pPr algn="just">
              <a:spcAft>
                <a:spcPts val="383"/>
              </a:spcAft>
            </a:pPr>
            <a:r>
              <a:rPr lang="en-US" sz="1000" dirty="0"/>
              <a:t>8.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menggunakan</a:t>
            </a:r>
            <a:r>
              <a:rPr lang="en-US" sz="1000" dirty="0"/>
              <a:t> spatula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pelekuk</a:t>
            </a:r>
            <a:r>
              <a:rPr lang="en-US" sz="1000" dirty="0"/>
              <a:t> </a:t>
            </a:r>
            <a:r>
              <a:rPr lang="en-US" sz="1000" dirty="0" err="1"/>
              <a:t>lidah</a:t>
            </a:r>
            <a:r>
              <a:rPr lang="en-US" sz="1000" dirty="0"/>
              <a:t>, </a:t>
            </a:r>
            <a:r>
              <a:rPr lang="en-US" sz="1000" dirty="0" err="1"/>
              <a:t>campurkan</a:t>
            </a:r>
            <a:r>
              <a:rPr lang="en-US" sz="1000" dirty="0"/>
              <a:t> </a:t>
            </a:r>
            <a:r>
              <a:rPr lang="en-US" sz="1000" dirty="0" err="1"/>
              <a:t>lebihan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yang </a:t>
            </a:r>
            <a:r>
              <a:rPr lang="en-US" sz="1000" dirty="0" err="1"/>
              <a:t>tinggal</a:t>
            </a:r>
            <a:r>
              <a:rPr lang="en-US" sz="1000" dirty="0"/>
              <a:t> </a:t>
            </a:r>
            <a:r>
              <a:rPr lang="en-US" sz="1000" dirty="0" err="1"/>
              <a:t>sehingga</a:t>
            </a:r>
            <a:r>
              <a:rPr lang="en-US" sz="1000" dirty="0"/>
              <a:t> </a:t>
            </a:r>
            <a:r>
              <a:rPr lang="en-US" sz="1000" dirty="0" err="1"/>
              <a:t>mendapat</a:t>
            </a:r>
            <a:r>
              <a:rPr lang="en-US" sz="1000" dirty="0"/>
              <a:t> </a:t>
            </a:r>
            <a:r>
              <a:rPr lang="en-US" sz="1000" dirty="0" err="1"/>
              <a:t>warna</a:t>
            </a:r>
            <a:r>
              <a:rPr lang="en-US" sz="1000" dirty="0"/>
              <a:t> yang </a:t>
            </a:r>
            <a:r>
              <a:rPr lang="en-US" sz="1000" dirty="0" err="1"/>
              <a:t>seragam</a:t>
            </a:r>
            <a:r>
              <a:rPr lang="en-US" sz="1000" dirty="0"/>
              <a:t>. </a:t>
            </a:r>
            <a:r>
              <a:rPr lang="en-US" sz="1000" dirty="0" err="1"/>
              <a:t>Sekiranya</a:t>
            </a:r>
            <a:r>
              <a:rPr lang="en-US" sz="1000" dirty="0"/>
              <a:t> </a:t>
            </a:r>
            <a:r>
              <a:rPr lang="en-US" sz="1000" dirty="0" err="1"/>
              <a:t>kebanyakkan</a:t>
            </a:r>
            <a:r>
              <a:rPr lang="en-US" sz="1000" dirty="0"/>
              <a:t> </a:t>
            </a:r>
            <a:r>
              <a:rPr lang="en-US" sz="1000" dirty="0" err="1"/>
              <a:t>warna</a:t>
            </a:r>
            <a:r>
              <a:rPr lang="en-US" sz="1000" dirty="0"/>
              <a:t> </a:t>
            </a:r>
            <a:r>
              <a:rPr lang="en-US" sz="1000" dirty="0" err="1"/>
              <a:t>telah</a:t>
            </a:r>
            <a:r>
              <a:rPr lang="en-US" sz="1000" dirty="0"/>
              <a:t> </a:t>
            </a:r>
            <a:r>
              <a:rPr lang="en-US" sz="1000" dirty="0" err="1"/>
              <a:t>dikeluarkan</a:t>
            </a:r>
            <a:r>
              <a:rPr lang="en-US" sz="1000" dirty="0"/>
              <a:t>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kertas</a:t>
            </a:r>
            <a:r>
              <a:rPr lang="en-US" sz="1000" dirty="0"/>
              <a:t>, </a:t>
            </a:r>
            <a:r>
              <a:rPr lang="en-US" sz="1000" dirty="0" err="1"/>
              <a:t>tambah</a:t>
            </a:r>
            <a:r>
              <a:rPr lang="en-US" sz="1000" dirty="0"/>
              <a:t> 1 </a:t>
            </a:r>
            <a:r>
              <a:rPr lang="en-US" sz="1000" dirty="0" err="1"/>
              <a:t>hingga</a:t>
            </a:r>
            <a:r>
              <a:rPr lang="en-US" sz="1000" dirty="0"/>
              <a:t> 5 </a:t>
            </a:r>
            <a:r>
              <a:rPr lang="en-US" sz="1000" dirty="0" err="1"/>
              <a:t>titis</a:t>
            </a:r>
            <a:r>
              <a:rPr lang="en-US" sz="1000" dirty="0"/>
              <a:t> </a:t>
            </a:r>
            <a:r>
              <a:rPr lang="en-US" sz="1000" dirty="0" err="1"/>
              <a:t>lagi</a:t>
            </a:r>
            <a:r>
              <a:rPr lang="en-US" sz="1000" dirty="0"/>
              <a:t> </a:t>
            </a:r>
            <a:r>
              <a:rPr lang="en-US" sz="1000" dirty="0" err="1"/>
              <a:t>pewarna</a:t>
            </a:r>
            <a:r>
              <a:rPr lang="en-US" sz="1000" dirty="0"/>
              <a:t> </a:t>
            </a:r>
            <a:r>
              <a:rPr lang="en-US" sz="1000" dirty="0" err="1"/>
              <a:t>makanan</a:t>
            </a:r>
            <a:r>
              <a:rPr lang="en-US" sz="1000" dirty="0"/>
              <a:t> dan </a:t>
            </a:r>
            <a:r>
              <a:rPr lang="en-US" sz="1000" dirty="0" err="1"/>
              <a:t>campurkan</a:t>
            </a:r>
            <a:r>
              <a:rPr lang="en-US" sz="1000" dirty="0"/>
              <a:t> </a:t>
            </a:r>
            <a:r>
              <a:rPr lang="en-US" sz="1000" dirty="0" err="1"/>
              <a:t>sekali</a:t>
            </a:r>
            <a:r>
              <a:rPr lang="en-US" sz="1000" dirty="0"/>
              <a:t> </a:t>
            </a:r>
            <a:r>
              <a:rPr lang="en-US" sz="1000" dirty="0" err="1"/>
              <a:t>lagi</a:t>
            </a:r>
            <a:r>
              <a:rPr lang="en-US" sz="1000" dirty="0"/>
              <a:t>. </a:t>
            </a:r>
          </a:p>
          <a:p>
            <a:pPr algn="just">
              <a:spcAft>
                <a:spcPts val="383"/>
              </a:spcAft>
            </a:pPr>
            <a:r>
              <a:rPr lang="en-US" sz="1000" dirty="0"/>
              <a:t>9. </a:t>
            </a:r>
            <a:r>
              <a:rPr lang="en-US" sz="1000" dirty="0" err="1"/>
              <a:t>Gunakan</a:t>
            </a:r>
            <a:r>
              <a:rPr lang="en-US" sz="1000" dirty="0"/>
              <a:t> </a:t>
            </a:r>
            <a:r>
              <a:rPr lang="en-US" sz="1000" dirty="0" err="1"/>
              <a:t>penitis</a:t>
            </a:r>
            <a:r>
              <a:rPr lang="en-US" sz="1000" dirty="0"/>
              <a:t> </a:t>
            </a:r>
            <a:r>
              <a:rPr lang="en-US" sz="1000" dirty="0" err="1"/>
              <a:t>untuk</a:t>
            </a:r>
            <a:r>
              <a:rPr lang="en-US" sz="1000" dirty="0"/>
              <a:t> </a:t>
            </a:r>
            <a:r>
              <a:rPr lang="en-US" sz="1000" dirty="0" err="1"/>
              <a:t>menambahkan</a:t>
            </a:r>
            <a:r>
              <a:rPr lang="en-US" sz="1000" dirty="0"/>
              <a:t> </a:t>
            </a:r>
            <a:r>
              <a:rPr lang="en-US" sz="1000" dirty="0" err="1"/>
              <a:t>setitis</a:t>
            </a:r>
            <a:r>
              <a:rPr lang="en-US" sz="1000" dirty="0"/>
              <a:t> air </a:t>
            </a:r>
            <a:r>
              <a:rPr lang="en-US" sz="1000" dirty="0" err="1"/>
              <a:t>ke</a:t>
            </a:r>
            <a:r>
              <a:rPr lang="en-US" sz="1000" dirty="0"/>
              <a:t> </a:t>
            </a:r>
            <a:r>
              <a:rPr lang="en-US" sz="1000" dirty="0" err="1"/>
              <a:t>krim</a:t>
            </a:r>
            <a:r>
              <a:rPr lang="en-US" sz="1000" dirty="0"/>
              <a:t> </a:t>
            </a:r>
            <a:r>
              <a:rPr lang="en-US" sz="1000" dirty="0" err="1"/>
              <a:t>pencukur</a:t>
            </a:r>
            <a:r>
              <a:rPr lang="en-US" sz="1000" dirty="0"/>
              <a:t> yang </a:t>
            </a:r>
            <a:r>
              <a:rPr lang="en-US" sz="1000" dirty="0" err="1"/>
              <a:t>dicelup</a:t>
            </a:r>
            <a:r>
              <a:rPr lang="en-US" sz="1000" dirty="0"/>
              <a:t>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pewarna</a:t>
            </a:r>
            <a:r>
              <a:rPr lang="en-US" sz="1000" dirty="0"/>
              <a:t>. </a:t>
            </a:r>
            <a:r>
              <a:rPr lang="en-US" sz="1000" dirty="0" err="1"/>
              <a:t>Perhati</a:t>
            </a:r>
            <a:r>
              <a:rPr lang="en-US" sz="1000" dirty="0"/>
              <a:t> </a:t>
            </a:r>
            <a:r>
              <a:rPr lang="en-US" sz="1000" dirty="0" err="1"/>
              <a:t>dan</a:t>
            </a:r>
            <a:r>
              <a:rPr lang="en-US" sz="1000" dirty="0"/>
              <a:t> </a:t>
            </a:r>
            <a:r>
              <a:rPr lang="en-US" sz="1000" dirty="0" err="1"/>
              <a:t>tulis</a:t>
            </a:r>
            <a:r>
              <a:rPr lang="en-US" sz="1000" dirty="0"/>
              <a:t> </a:t>
            </a:r>
            <a:r>
              <a:rPr lang="en-US" sz="1000" dirty="0" err="1"/>
              <a:t>apa</a:t>
            </a:r>
            <a:r>
              <a:rPr lang="en-US" sz="1000" dirty="0"/>
              <a:t> yang </a:t>
            </a:r>
            <a:r>
              <a:rPr lang="en-US" sz="1000" dirty="0" err="1"/>
              <a:t>berlaku</a:t>
            </a:r>
            <a:r>
              <a:rPr lang="en-US" sz="1000" dirty="0"/>
              <a:t>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429000"/>
            <a:ext cx="1752600" cy="8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JPseudoFooter"/>
          <p:cNvSpPr txBox="1"/>
          <p:nvPr>
            <p:custDataLst>
              <p:tags r:id="rId1"/>
            </p:custDataLst>
          </p:nvPr>
        </p:nvSpPr>
        <p:spPr>
          <a:xfrm>
            <a:off x="127000" y="4831834"/>
            <a:ext cx="7518400" cy="18466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600">
                <a:solidFill>
                  <a:srgbClr val="000000"/>
                </a:solidFill>
                <a:latin typeface="Verdana" panose="020B0604030504040204" pitchFamily="34" charset="0"/>
              </a:rPr>
              <a:t>Open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3CC96787-DCC8-4DF7-B77C-23C7F5D51BAB}"/>
              </a:ext>
            </a:extLst>
          </p:cNvPr>
          <p:cNvSpPr txBox="1"/>
          <p:nvPr/>
        </p:nvSpPr>
        <p:spPr>
          <a:xfrm rot="16200000">
            <a:off x="-210375" y="241896"/>
            <a:ext cx="914686" cy="430887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77838" indent="-20638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55675" indent="-41275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433513" indent="-61913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911350" indent="-82550" algn="l" defTabSz="955675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/>
            <a:r>
              <a:rPr lang="en-MY" sz="1100" dirty="0" err="1"/>
              <a:t>Daya</a:t>
            </a:r>
            <a:r>
              <a:rPr lang="en-MY" sz="1100" dirty="0"/>
              <a:t> </a:t>
            </a:r>
            <a:r>
              <a:rPr lang="en-MY" sz="1100" dirty="0" err="1"/>
              <a:t>antara</a:t>
            </a:r>
            <a:r>
              <a:rPr lang="en-MY" sz="1100" dirty="0"/>
              <a:t> </a:t>
            </a:r>
            <a:r>
              <a:rPr lang="en-MY" sz="1100" dirty="0" err="1"/>
              <a:t>molekul</a:t>
            </a:r>
            <a:endParaRPr lang="en-MY" sz="11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7B42C-8EFE-4CD3-A85C-49439E19A0E5}"/>
              </a:ext>
            </a:extLst>
          </p:cNvPr>
          <p:cNvSpPr/>
          <p:nvPr/>
        </p:nvSpPr>
        <p:spPr>
          <a:xfrm>
            <a:off x="1127653" y="228450"/>
            <a:ext cx="4130148" cy="627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38" b="1" dirty="0" err="1"/>
              <a:t>Percetakan</a:t>
            </a:r>
            <a:r>
              <a:rPr lang="en-US" sz="1738" b="1" dirty="0"/>
              <a:t> </a:t>
            </a:r>
            <a:r>
              <a:rPr lang="en-US" sz="1738" b="1" dirty="0" err="1"/>
              <a:t>Berwarna</a:t>
            </a:r>
            <a:r>
              <a:rPr lang="en-US" sz="1738" b="1" dirty="0"/>
              <a:t> </a:t>
            </a:r>
            <a:r>
              <a:rPr lang="en-US" sz="1738" b="1" dirty="0" err="1"/>
              <a:t>dengan</a:t>
            </a:r>
            <a:r>
              <a:rPr lang="en-US" sz="1738" b="1" dirty="0"/>
              <a:t> </a:t>
            </a:r>
            <a:r>
              <a:rPr lang="en-US" sz="1738" b="1" dirty="0" err="1"/>
              <a:t>Krim</a:t>
            </a:r>
            <a:r>
              <a:rPr lang="en-US" sz="1738" b="1" dirty="0"/>
              <a:t> </a:t>
            </a:r>
            <a:r>
              <a:rPr lang="en-US" sz="1738" b="1" dirty="0" err="1"/>
              <a:t>Pencukur</a:t>
            </a:r>
            <a:endParaRPr lang="en-US" sz="1738" dirty="0"/>
          </a:p>
        </p:txBody>
      </p:sp>
    </p:spTree>
    <p:extLst>
      <p:ext uri="{BB962C8B-B14F-4D97-AF65-F5344CB8AC3E}">
        <p14:creationId xmlns:p14="http://schemas.microsoft.com/office/powerpoint/2010/main" val="41757053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</p:tagLst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
</file>

<file path=customXml/itemProps1.xml><?xml version="1.0" encoding="utf-8"?>
<ds:datastoreItem xmlns:ds="http://schemas.openxmlformats.org/officeDocument/2006/customXml" ds:itemID="{344DF86D-32C9-4701-A299-D713EF19E1B6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1864</TotalTime>
  <Words>230</Words>
  <Application>Microsoft Office PowerPoint</Application>
  <PresentationFormat>Custom</PresentationFormat>
  <Paragraphs>63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Wingdings</vt:lpstr>
      <vt:lpstr>MS PGothic</vt:lpstr>
      <vt:lpstr>Verdana</vt:lpstr>
      <vt:lpstr>TheSans ACS W7 Bold</vt:lpstr>
      <vt:lpstr>Calibri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keywords>P37r0n45DCS_OpenExternal</cp:keywords>
  <cp:lastModifiedBy>A</cp:lastModifiedBy>
  <cp:revision>222</cp:revision>
  <cp:lastPrinted>2013-08-28T20:02:02Z</cp:lastPrinted>
  <dcterms:created xsi:type="dcterms:W3CDTF">2013-07-29T15:01:58Z</dcterms:created>
  <dcterms:modified xsi:type="dcterms:W3CDTF">2018-09-13T07:26:37Z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b27acbb8-6776-420a-8ab2-a69128107b1c</vt:lpwstr>
  </property>
  <property fmtid="{D5CDD505-2E9C-101B-9397-08002B2CF9AE}" pid="3" name="bjSaver">
    <vt:lpwstr>u/kqPbqec+hBH14EUNt1Ngi2AaP230cX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policy="a894df29-9e07-45ae-95a6-4e7eb881815a" xmlns="http://www.boldonjames.com/2008/01/sie/i</vt:lpwstr>
  </property>
  <property fmtid="{D5CDD505-2E9C-101B-9397-08002B2CF9AE}" pid="5" name="bjDocumentLabelXML-0">
    <vt:lpwstr>nternal/label"&gt;&lt;element uid="01a40373-b9dd-4b9b-9ec4-eb7a27c52a46" value="" /&gt;&lt;element uid="88b1ccf5-78db-4d3a-a0cb-abb5249bc791" value="" /&gt;&lt;element uid="156167bd-046a-459b-9d5a-a42ee179a501" value="" /&gt;&lt;/sisl&gt;</vt:lpwstr>
  </property>
  <property fmtid="{D5CDD505-2E9C-101B-9397-08002B2CF9AE}" pid="6" name="bjDocumentSecurityLabel">
    <vt:lpwstr>[Open] </vt:lpwstr>
  </property>
  <property fmtid="{D5CDD505-2E9C-101B-9397-08002B2CF9AE}" pid="7" name="DCSMetadata">
    <vt:lpwstr>P37r0n45DCS_OpenExternal</vt:lpwstr>
  </property>
</Properties>
</file>