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6" r:id="rId2"/>
    <p:sldId id="277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92" d="100"/>
          <a:sy n="92" d="100"/>
        </p:scale>
        <p:origin x="1128" y="5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558503" y="139220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 userDrawn="1"/>
        </p:nvSpPr>
        <p:spPr>
          <a:xfrm rot="16200000">
            <a:off x="-188805" y="192196"/>
            <a:ext cx="921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Climate Science</a:t>
            </a:r>
            <a:endParaRPr lang="en-US" sz="1400" b="0" noProof="0" dirty="0"/>
          </a:p>
        </p:txBody>
      </p:sp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914400"/>
            <a:ext cx="365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Bahan-Bahan</a:t>
            </a:r>
            <a:r>
              <a:rPr lang="en-US" sz="1100" b="1" dirty="0"/>
              <a:t>: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Manik</a:t>
            </a:r>
            <a:r>
              <a:rPr lang="en-US" sz="1100" dirty="0"/>
              <a:t> UL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1 </a:t>
            </a:r>
            <a:r>
              <a:rPr lang="en-US" sz="1100" dirty="0" err="1"/>
              <a:t>Pembersih</a:t>
            </a:r>
            <a:r>
              <a:rPr lang="en-US" sz="1100" dirty="0"/>
              <a:t> </a:t>
            </a:r>
            <a:r>
              <a:rPr lang="en-US" sz="1100" dirty="0" err="1"/>
              <a:t>Paip</a:t>
            </a:r>
            <a:r>
              <a:rPr lang="en-US" sz="1100" dirty="0"/>
              <a:t>/</a:t>
            </a:r>
            <a:r>
              <a:rPr lang="en-US" sz="1100" dirty="0" err="1"/>
              <a:t>tali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Pelindung</a:t>
            </a:r>
            <a:r>
              <a:rPr lang="en-US" sz="1100" dirty="0"/>
              <a:t> </a:t>
            </a:r>
            <a:r>
              <a:rPr lang="en-US" sz="1100" dirty="0" err="1"/>
              <a:t>matahari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3962400" y="1066800"/>
            <a:ext cx="3659554" cy="3257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Prosedur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spcAft>
                <a:spcPts val="0"/>
              </a:spcAft>
              <a:buAutoNum type="arabicPeriod"/>
            </a:pP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Beli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sebungkus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UL yang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boleh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berubah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warna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228600" indent="-228600" algn="just">
              <a:spcAft>
                <a:spcPts val="0"/>
              </a:spcAft>
              <a:buAutoNum type="arabicPeriod"/>
            </a:pP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Anda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boleh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gunakan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pembersih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paip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tali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untuk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membuat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gelang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tangan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marL="228600" indent="-228600" algn="just">
              <a:spcAft>
                <a:spcPts val="0"/>
              </a:spcAft>
              <a:buAutoNum type="arabicPeriod"/>
            </a:pP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Pastikan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tersebut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masih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berwarna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putih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di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bahagian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dalam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228600" indent="-228600" algn="just">
              <a:spcAft>
                <a:spcPts val="0"/>
              </a:spcAft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Semak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keberkesanan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pelindung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tersebut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menyalut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sebahagian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pelindung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letak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di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bawah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Jika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ia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berubah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warna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sapukan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banyak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pelindung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spcAft>
                <a:spcPts val="0"/>
              </a:spcAft>
              <a:buAutoNum type="arabicPeriod"/>
            </a:pP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Selain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itu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anda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juga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boleh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menyemak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kekuatan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perlindungan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cermin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hitam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untuk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melihat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sama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ada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ia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melindungi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anda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daripada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sinaran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ultra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lembayung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berpunca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daripada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8600" y="1805609"/>
            <a:ext cx="3546478" cy="2560320"/>
            <a:chOff x="228600" y="1805609"/>
            <a:chExt cx="3546478" cy="256032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805609"/>
              <a:ext cx="1121652" cy="1280160"/>
            </a:xfrm>
            <a:prstGeom prst="rect">
              <a:avLst/>
            </a:prstGeom>
            <a:ln w="19050" cap="sq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2966" y="2445689"/>
              <a:ext cx="1121526" cy="1280160"/>
            </a:xfrm>
            <a:prstGeom prst="rect">
              <a:avLst/>
            </a:prstGeom>
            <a:ln w="19050" cap="sq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552" y="3085769"/>
              <a:ext cx="1121526" cy="1280160"/>
            </a:xfrm>
            <a:prstGeom prst="rect">
              <a:avLst/>
            </a:prstGeom>
            <a:ln w="19050" cap="sq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1143000" y="301079"/>
            <a:ext cx="41148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Mengesan</a:t>
            </a:r>
            <a:r>
              <a:rPr lang="en-US" b="1" dirty="0"/>
              <a:t> </a:t>
            </a:r>
            <a:r>
              <a:rPr lang="en-US" b="1" dirty="0" err="1"/>
              <a:t>Sinaran</a:t>
            </a:r>
            <a:r>
              <a:rPr lang="en-US" b="1" dirty="0"/>
              <a:t> UL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E52CEE-81CC-4803-8439-130BA313E9A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92402" y="224136"/>
            <a:ext cx="708025" cy="52322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MY" altLang="en-US" sz="1400" dirty="0" err="1"/>
              <a:t>Sains</a:t>
            </a:r>
            <a:r>
              <a:rPr lang="en-MY" altLang="en-US" sz="1400" dirty="0"/>
              <a:t> </a:t>
            </a:r>
            <a:r>
              <a:rPr lang="en-MY" altLang="en-US" sz="1400" dirty="0" err="1"/>
              <a:t>Iklim</a:t>
            </a:r>
            <a:endParaRPr lang="en-MY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6959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914400"/>
            <a:ext cx="3619168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Maklumat </a:t>
            </a:r>
            <a:r>
              <a:rPr lang="en-US" sz="1100" b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tambahan</a:t>
            </a:r>
            <a:r>
              <a:rPr lang="en-US" sz="11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UL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E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Ultra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Lembayung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UL)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sebahagian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daripada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matahari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pindahkan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elektromagnet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Pendedahan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berlebihan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solar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negatif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kulit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melemahkan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imunisasi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Tahap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kerosakan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kulit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sinaran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UL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bergantung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keamatan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panjang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selain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daripada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kulit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berbeza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763" y="1371600"/>
            <a:ext cx="3553571" cy="85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40534" y="2346566"/>
            <a:ext cx="3733800" cy="198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05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Penjelasan</a:t>
            </a:r>
            <a:r>
              <a:rPr lang="en-US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secara</a:t>
            </a:r>
            <a:r>
              <a:rPr lang="en-US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 Kimia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UL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mengandungi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pigmen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berbeza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yang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boleh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bertukar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warna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apabila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terdedah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kepada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cahaya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ultralembayung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daripada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pelbagai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sumber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termasuklah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cahaya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matahari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tersebut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pada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asalnya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berwarna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putih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di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bawah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cahaya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Nampak. Di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bawah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cahaya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UL,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anda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akan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dapat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lihat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pelbagai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warna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bergantung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kepada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pigmen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yang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ditambah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pada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tersebut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Setiap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akan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bertukar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warna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lebih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kurang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50,000 kali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sebelum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pigmen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dalam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manik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tidak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lagi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memberikan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tindak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balas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terhadap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Calibri" panose="020F0502020204030204" pitchFamily="34" charset="0"/>
              </a:rPr>
              <a:t>cahaya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UL. 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858" y="2868781"/>
            <a:ext cx="1208252" cy="14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143000" y="301079"/>
            <a:ext cx="41148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Mengesan</a:t>
            </a:r>
            <a:r>
              <a:rPr lang="en-US" b="1" dirty="0"/>
              <a:t> </a:t>
            </a:r>
            <a:r>
              <a:rPr lang="en-US" b="1" dirty="0" err="1"/>
              <a:t>Sinaran</a:t>
            </a:r>
            <a:r>
              <a:rPr lang="en-US" b="1" dirty="0"/>
              <a:t> UL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EE144-A8CD-485C-875C-68EBB527F74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92402" y="224136"/>
            <a:ext cx="708025" cy="52322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MY" altLang="en-US" sz="1400" dirty="0" err="1"/>
              <a:t>Sains</a:t>
            </a:r>
            <a:r>
              <a:rPr lang="en-MY" altLang="en-US" sz="1400" dirty="0"/>
              <a:t> </a:t>
            </a:r>
            <a:r>
              <a:rPr lang="en-MY" altLang="en-US" sz="1400" dirty="0" err="1"/>
              <a:t>Iklim</a:t>
            </a:r>
            <a:endParaRPr lang="en-MY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5696721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1821</TotalTime>
  <Words>30</Words>
  <Application>Microsoft Office PowerPoint</Application>
  <PresentationFormat>Custom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TheSans ACS W7 Bold</vt:lpstr>
      <vt:lpstr>Wingdings</vt:lpstr>
      <vt:lpstr>Times New Roman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A</cp:lastModifiedBy>
  <cp:revision>210</cp:revision>
  <cp:lastPrinted>2013-08-28T20:02:02Z</cp:lastPrinted>
  <dcterms:created xsi:type="dcterms:W3CDTF">2013-07-29T15:01:58Z</dcterms:created>
  <dcterms:modified xsi:type="dcterms:W3CDTF">2018-09-13T07:27:58Z</dcterms:modified>
</cp:coreProperties>
</file>