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3" r:id="rId2"/>
    <p:sldId id="284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2" d="100"/>
          <a:sy n="92" d="100"/>
        </p:scale>
        <p:origin x="1128" y="5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218716" y="300693"/>
            <a:ext cx="854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Polymers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Anyaman</a:t>
            </a:r>
            <a:r>
              <a:rPr lang="en-US" sz="2000" b="1" dirty="0"/>
              <a:t> </a:t>
            </a:r>
            <a:r>
              <a:rPr lang="en-US" sz="2000" b="1" dirty="0" err="1"/>
              <a:t>Polimer</a:t>
            </a:r>
            <a:endParaRPr lang="en-US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228600" y="914400"/>
            <a:ext cx="3657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Bahan-bahan</a:t>
            </a:r>
            <a:r>
              <a:rPr lang="en-US" sz="1100" b="1" dirty="0"/>
              <a:t>: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/>
              <a:t>Beg </a:t>
            </a:r>
            <a:r>
              <a:rPr lang="en-US" sz="1100" dirty="0" err="1"/>
              <a:t>plastik</a:t>
            </a:r>
            <a:r>
              <a:rPr lang="en-US" sz="1100" dirty="0"/>
              <a:t> yang </a:t>
            </a:r>
            <a:r>
              <a:rPr lang="en-US" sz="1100" dirty="0" err="1"/>
              <a:t>larut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air (PVA)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/>
              <a:t>Beg Ziploc yang </a:t>
            </a:r>
            <a:r>
              <a:rPr lang="en-US" sz="1100" dirty="0" err="1"/>
              <a:t>bersaiz</a:t>
            </a:r>
            <a:r>
              <a:rPr lang="en-US" sz="1100" dirty="0"/>
              <a:t> </a:t>
            </a:r>
            <a:r>
              <a:rPr lang="en-US" sz="1100" dirty="0" err="1"/>
              <a:t>kecil</a:t>
            </a:r>
            <a:endParaRPr lang="en-US" sz="110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/>
              <a:t>Air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 err="1"/>
              <a:t>Cawan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100" dirty="0" err="1"/>
              <a:t>Pensel</a:t>
            </a:r>
            <a:r>
              <a:rPr lang="en-US" sz="1100" dirty="0"/>
              <a:t> yang </a:t>
            </a:r>
            <a:r>
              <a:rPr lang="en-US" sz="1100" dirty="0" err="1"/>
              <a:t>diasah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253725"/>
            <a:ext cx="36576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Prosedur</a:t>
            </a:r>
            <a:r>
              <a:rPr lang="en-US" sz="1100" b="1" dirty="0"/>
              <a:t>:</a:t>
            </a:r>
            <a:endParaRPr lang="en-US" sz="1100" dirty="0"/>
          </a:p>
          <a:p>
            <a:pPr algn="just"/>
            <a:r>
              <a:rPr lang="es-CO" sz="1100" dirty="0"/>
              <a:t> </a:t>
            </a:r>
            <a:endParaRPr lang="en-US" sz="1100" dirty="0"/>
          </a:p>
          <a:p>
            <a:pPr algn="just"/>
            <a:r>
              <a:rPr lang="en-US" sz="1100" dirty="0"/>
              <a:t>1. </a:t>
            </a:r>
            <a:r>
              <a:rPr lang="en-US" sz="1100" dirty="0" err="1"/>
              <a:t>Tunjukkan</a:t>
            </a:r>
            <a:r>
              <a:rPr lang="en-US" sz="1100" dirty="0"/>
              <a:t> beg </a:t>
            </a:r>
            <a:r>
              <a:rPr lang="en-US" sz="1100" dirty="0" err="1"/>
              <a:t>plastik</a:t>
            </a:r>
            <a:r>
              <a:rPr lang="en-US" sz="1100" dirty="0"/>
              <a:t> </a:t>
            </a:r>
            <a:r>
              <a:rPr lang="en-US" sz="1100" dirty="0" err="1"/>
              <a:t>polivinil</a:t>
            </a:r>
            <a:r>
              <a:rPr lang="en-US" sz="1100" dirty="0"/>
              <a:t> </a:t>
            </a:r>
            <a:r>
              <a:rPr lang="en-US" sz="1100" dirty="0" err="1"/>
              <a:t>asetat</a:t>
            </a:r>
            <a:r>
              <a:rPr lang="en-US" sz="1100" dirty="0"/>
              <a:t> (PVA) yang </a:t>
            </a:r>
            <a:r>
              <a:rPr lang="en-US" sz="1100" dirty="0" err="1"/>
              <a:t>lutsinar</a:t>
            </a:r>
            <a:r>
              <a:rPr lang="en-US" sz="1100" dirty="0"/>
              <a:t> dan beg Ziploc </a:t>
            </a:r>
            <a:r>
              <a:rPr lang="en-US" sz="1100" dirty="0" err="1"/>
              <a:t>kepada</a:t>
            </a:r>
            <a:r>
              <a:rPr lang="en-US" sz="1100" dirty="0"/>
              <a:t> </a:t>
            </a:r>
            <a:r>
              <a:rPr lang="en-US" sz="1100" dirty="0" err="1"/>
              <a:t>pelajar</a:t>
            </a:r>
            <a:r>
              <a:rPr lang="en-US" sz="1100" dirty="0"/>
              <a:t>.  </a:t>
            </a:r>
            <a:r>
              <a:rPr lang="en-US" sz="1100" dirty="0" err="1"/>
              <a:t>Ceritakan</a:t>
            </a:r>
            <a:r>
              <a:rPr lang="en-US" sz="1100" dirty="0"/>
              <a:t> </a:t>
            </a:r>
            <a:r>
              <a:rPr lang="en-US" sz="1100" dirty="0" err="1"/>
              <a:t>kepada</a:t>
            </a:r>
            <a:r>
              <a:rPr lang="en-US" sz="1100" dirty="0"/>
              <a:t> </a:t>
            </a:r>
            <a:r>
              <a:rPr lang="en-US" sz="1100" dirty="0" err="1"/>
              <a:t>pelajar</a:t>
            </a:r>
            <a:r>
              <a:rPr lang="en-US" sz="1100" dirty="0"/>
              <a:t> </a:t>
            </a:r>
            <a:r>
              <a:rPr lang="en-US" sz="1100" dirty="0" err="1"/>
              <a:t>bahawa</a:t>
            </a:r>
            <a:r>
              <a:rPr lang="en-US" sz="1100" dirty="0"/>
              <a:t> beg Ziploc </a:t>
            </a:r>
            <a:r>
              <a:rPr lang="en-US" sz="1100" dirty="0" err="1"/>
              <a:t>diperbuat</a:t>
            </a:r>
            <a:r>
              <a:rPr lang="en-US" sz="1100" dirty="0"/>
              <a:t> </a:t>
            </a:r>
            <a:r>
              <a:rPr lang="en-US" sz="1100" dirty="0" err="1"/>
              <a:t>daripada</a:t>
            </a:r>
            <a:r>
              <a:rPr lang="en-US" sz="1100" dirty="0"/>
              <a:t> </a:t>
            </a:r>
            <a:r>
              <a:rPr lang="en-US" sz="1100" dirty="0" err="1"/>
              <a:t>polimer</a:t>
            </a:r>
            <a:r>
              <a:rPr lang="en-US" sz="1100" dirty="0"/>
              <a:t> yang </a:t>
            </a:r>
            <a:r>
              <a:rPr lang="en-US" sz="1100" dirty="0" err="1"/>
              <a:t>berlainan</a:t>
            </a:r>
            <a:r>
              <a:rPr lang="en-US" sz="1100" dirty="0"/>
              <a:t>, </a:t>
            </a:r>
            <a:r>
              <a:rPr lang="en-US" sz="1100" dirty="0" err="1"/>
              <a:t>iaitu</a:t>
            </a:r>
            <a:r>
              <a:rPr lang="en-US" sz="1100" dirty="0"/>
              <a:t> </a:t>
            </a:r>
            <a:r>
              <a:rPr lang="en-US" sz="1100" dirty="0" err="1"/>
              <a:t>polietilena</a:t>
            </a:r>
            <a:r>
              <a:rPr lang="en-US" sz="1100" dirty="0"/>
              <a:t> (LDPE) yang </a:t>
            </a:r>
            <a:r>
              <a:rPr lang="en-US" sz="1100" dirty="0" err="1"/>
              <a:t>berketumpatan</a:t>
            </a:r>
            <a:r>
              <a:rPr lang="en-US" sz="1100" dirty="0"/>
              <a:t> </a:t>
            </a:r>
            <a:r>
              <a:rPr lang="en-US" sz="1100" dirty="0" err="1"/>
              <a:t>rendah</a:t>
            </a:r>
            <a:r>
              <a:rPr lang="en-US" sz="1100" dirty="0"/>
              <a:t>.  </a:t>
            </a:r>
            <a:r>
              <a:rPr lang="en-US" sz="1100" dirty="0" err="1"/>
              <a:t>Terangkan</a:t>
            </a:r>
            <a:r>
              <a:rPr lang="en-US" sz="1100" dirty="0"/>
              <a:t> </a:t>
            </a:r>
            <a:r>
              <a:rPr lang="en-US" sz="1100" dirty="0" err="1"/>
              <a:t>kepada</a:t>
            </a:r>
            <a:r>
              <a:rPr lang="en-US" sz="1100" dirty="0"/>
              <a:t> </a:t>
            </a:r>
            <a:r>
              <a:rPr lang="en-US" sz="1100" dirty="0" err="1"/>
              <a:t>mereka</a:t>
            </a:r>
            <a:r>
              <a:rPr lang="en-US" sz="1100" dirty="0"/>
              <a:t> </a:t>
            </a:r>
            <a:r>
              <a:rPr lang="en-US" sz="1100" dirty="0" err="1"/>
              <a:t>bahawa</a:t>
            </a:r>
            <a:r>
              <a:rPr lang="en-US" sz="1100" dirty="0"/>
              <a:t> </a:t>
            </a:r>
            <a:r>
              <a:rPr lang="en-US" sz="1100" dirty="0" err="1"/>
              <a:t>kedua-dua</a:t>
            </a:r>
            <a:r>
              <a:rPr lang="en-US" sz="1100" dirty="0"/>
              <a:t> </a:t>
            </a:r>
            <a:r>
              <a:rPr lang="en-US" sz="1100" dirty="0" err="1"/>
              <a:t>jenis</a:t>
            </a:r>
            <a:r>
              <a:rPr lang="en-US" sz="1100" dirty="0"/>
              <a:t> </a:t>
            </a:r>
            <a:r>
              <a:rPr lang="en-US" sz="1100" dirty="0" err="1"/>
              <a:t>polimer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 </a:t>
            </a:r>
            <a:r>
              <a:rPr lang="en-US" sz="1100" dirty="0" err="1"/>
              <a:t>digunakan</a:t>
            </a:r>
            <a:r>
              <a:rPr lang="en-US" sz="1100" dirty="0"/>
              <a:t> </a:t>
            </a:r>
            <a:r>
              <a:rPr lang="en-US" sz="1100" dirty="0" err="1"/>
              <a:t>untuk</a:t>
            </a:r>
            <a:r>
              <a:rPr lang="en-US" sz="1100" dirty="0"/>
              <a:t> </a:t>
            </a:r>
            <a:r>
              <a:rPr lang="en-US" sz="1100" dirty="0" err="1"/>
              <a:t>membuat</a:t>
            </a:r>
            <a:r>
              <a:rPr lang="en-US" sz="1100" dirty="0"/>
              <a:t> beg </a:t>
            </a:r>
            <a:r>
              <a:rPr lang="en-US" sz="1100" dirty="0" err="1"/>
              <a:t>plastik</a:t>
            </a:r>
            <a:r>
              <a:rPr lang="en-US" sz="1100" dirty="0"/>
              <a:t> </a:t>
            </a:r>
            <a:r>
              <a:rPr lang="en-US" sz="1100" dirty="0" err="1"/>
              <a:t>lutsinar</a:t>
            </a:r>
            <a:r>
              <a:rPr lang="en-US" sz="1100" dirty="0"/>
              <a:t>. </a:t>
            </a:r>
            <a:r>
              <a:rPr lang="en-US" sz="1100" dirty="0" err="1"/>
              <a:t>Tanyakan</a:t>
            </a:r>
            <a:r>
              <a:rPr lang="en-US" sz="1100" dirty="0"/>
              <a:t> </a:t>
            </a:r>
            <a:r>
              <a:rPr lang="en-US" sz="1100" dirty="0" err="1"/>
              <a:t>kepada</a:t>
            </a:r>
            <a:r>
              <a:rPr lang="en-US" sz="1100" dirty="0"/>
              <a:t> </a:t>
            </a:r>
            <a:r>
              <a:rPr lang="en-US" sz="1100" dirty="0" err="1"/>
              <a:t>pelajar</a:t>
            </a:r>
            <a:r>
              <a:rPr lang="en-US" sz="1100" dirty="0"/>
              <a:t>: </a:t>
            </a:r>
            <a:r>
              <a:rPr lang="en-US" sz="1100" dirty="0" err="1"/>
              <a:t>Apakah</a:t>
            </a:r>
            <a:r>
              <a:rPr lang="en-US" sz="1100" dirty="0"/>
              <a:t> </a:t>
            </a:r>
            <a:r>
              <a:rPr lang="en-US" sz="1100" dirty="0" err="1"/>
              <a:t>ciri-ciri</a:t>
            </a:r>
            <a:r>
              <a:rPr lang="en-US" sz="1100" dirty="0"/>
              <a:t> yang </a:t>
            </a:r>
            <a:r>
              <a:rPr lang="en-US" sz="1100" dirty="0" err="1"/>
              <a:t>serupa</a:t>
            </a:r>
            <a:r>
              <a:rPr lang="en-US" sz="1100" dirty="0"/>
              <a:t> yang </a:t>
            </a:r>
            <a:r>
              <a:rPr lang="en-US" sz="1100" dirty="0" err="1"/>
              <a:t>terdapat</a:t>
            </a:r>
            <a:r>
              <a:rPr lang="en-US" sz="1100" dirty="0"/>
              <a:t> pada </a:t>
            </a:r>
            <a:r>
              <a:rPr lang="en-US" sz="1100" dirty="0" err="1"/>
              <a:t>kedua-dua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? 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86200" y="979120"/>
            <a:ext cx="36576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2. </a:t>
            </a:r>
            <a:r>
              <a:rPr lang="en-US" sz="1100" dirty="0" err="1"/>
              <a:t>Penuhkan</a:t>
            </a:r>
            <a:r>
              <a:rPr lang="en-US" sz="1100" dirty="0"/>
              <a:t> </a:t>
            </a:r>
            <a:r>
              <a:rPr lang="en-US" sz="1100" dirty="0" err="1"/>
              <a:t>cawan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air. </a:t>
            </a:r>
            <a:r>
              <a:rPr lang="en-US" sz="1100" dirty="0" err="1"/>
              <a:t>Rendamkan</a:t>
            </a:r>
            <a:r>
              <a:rPr lang="en-US" sz="1100" dirty="0"/>
              <a:t> </a:t>
            </a:r>
            <a:r>
              <a:rPr lang="en-US" sz="1100" dirty="0" err="1"/>
              <a:t>sebahagian</a:t>
            </a:r>
            <a:r>
              <a:rPr lang="en-US" sz="1100" dirty="0"/>
              <a:t> </a:t>
            </a:r>
            <a:r>
              <a:rPr lang="en-US" sz="1100" dirty="0" err="1"/>
              <a:t>besar</a:t>
            </a:r>
            <a:r>
              <a:rPr lang="en-US" sz="1100" dirty="0"/>
              <a:t> beg PVA </a:t>
            </a:r>
            <a:r>
              <a:rPr lang="en-US" sz="1100" dirty="0" err="1"/>
              <a:t>dalam</a:t>
            </a:r>
            <a:r>
              <a:rPr lang="en-US" sz="1100" dirty="0"/>
              <a:t> air. </a:t>
            </a:r>
            <a:r>
              <a:rPr lang="en-US" sz="1100" dirty="0" err="1"/>
              <a:t>Tinggalkan</a:t>
            </a:r>
            <a:r>
              <a:rPr lang="en-US" sz="1100" dirty="0"/>
              <a:t> </a:t>
            </a:r>
            <a:r>
              <a:rPr lang="en-US" sz="1100" dirty="0" err="1"/>
              <a:t>sebahagian</a:t>
            </a:r>
            <a:r>
              <a:rPr lang="en-US" sz="1100" dirty="0"/>
              <a:t> </a:t>
            </a:r>
            <a:r>
              <a:rPr lang="en-US" sz="1100" dirty="0" err="1"/>
              <a:t>kecil</a:t>
            </a:r>
            <a:r>
              <a:rPr lang="en-US" sz="1100" dirty="0"/>
              <a:t> beg PVA di </a:t>
            </a:r>
            <a:r>
              <a:rPr lang="en-US" sz="1100" dirty="0" err="1"/>
              <a:t>tepi</a:t>
            </a:r>
            <a:r>
              <a:rPr lang="en-US" sz="1100" dirty="0"/>
              <a:t> </a:t>
            </a:r>
            <a:r>
              <a:rPr lang="en-US" sz="1100" dirty="0" err="1"/>
              <a:t>permukaan</a:t>
            </a:r>
            <a:r>
              <a:rPr lang="en-US" sz="1100" dirty="0"/>
              <a:t> </a:t>
            </a:r>
            <a:r>
              <a:rPr lang="en-US" sz="1100" dirty="0" err="1"/>
              <a:t>cawan</a:t>
            </a:r>
            <a:r>
              <a:rPr lang="en-US" sz="1100" dirty="0"/>
              <a:t> </a:t>
            </a:r>
            <a:r>
              <a:rPr lang="en-US" sz="1100" dirty="0" err="1"/>
              <a:t>supaya</a:t>
            </a:r>
            <a:r>
              <a:rPr lang="en-US" sz="1100" dirty="0"/>
              <a:t> </a:t>
            </a:r>
            <a:r>
              <a:rPr lang="en-US" sz="1100" dirty="0" err="1"/>
              <a:t>mudah</a:t>
            </a:r>
            <a:r>
              <a:rPr lang="en-US" sz="1100" dirty="0"/>
              <a:t> </a:t>
            </a:r>
            <a:r>
              <a:rPr lang="en-US" sz="1100" dirty="0" err="1"/>
              <a:t>dikeluarkan</a:t>
            </a:r>
            <a:r>
              <a:rPr lang="en-US" sz="1100" dirty="0"/>
              <a:t> </a:t>
            </a:r>
            <a:r>
              <a:rPr lang="en-US" sz="1100" dirty="0" err="1"/>
              <a:t>kemudian</a:t>
            </a:r>
            <a:r>
              <a:rPr lang="en-US" sz="1100" dirty="0"/>
              <a:t>.</a:t>
            </a:r>
          </a:p>
          <a:p>
            <a:pPr algn="just"/>
            <a:r>
              <a:rPr lang="es-CO" sz="1100" dirty="0"/>
              <a:t> </a:t>
            </a:r>
            <a:endParaRPr lang="en-US" sz="1100" dirty="0"/>
          </a:p>
          <a:p>
            <a:pPr lvl="0" algn="just"/>
            <a:r>
              <a:rPr lang="en-US" sz="1100" dirty="0"/>
              <a:t>3. </a:t>
            </a:r>
            <a:r>
              <a:rPr lang="en-US" sz="1100" dirty="0" err="1"/>
              <a:t>Tuangkan</a:t>
            </a:r>
            <a:r>
              <a:rPr lang="en-US" sz="1100" dirty="0"/>
              <a:t> </a:t>
            </a:r>
            <a:r>
              <a:rPr lang="en-US" sz="1100" dirty="0" err="1"/>
              <a:t>sebanyak</a:t>
            </a:r>
            <a:r>
              <a:rPr lang="en-US" sz="1100" dirty="0"/>
              <a:t> 500 ml air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Beg Ziploc yang </a:t>
            </a:r>
            <a:r>
              <a:rPr lang="en-US" sz="1100" dirty="0" err="1"/>
              <a:t>bersaiz</a:t>
            </a:r>
            <a:r>
              <a:rPr lang="en-US" sz="1100" dirty="0"/>
              <a:t> </a:t>
            </a:r>
            <a:r>
              <a:rPr lang="en-US" sz="1100" dirty="0" err="1"/>
              <a:t>kecil</a:t>
            </a:r>
            <a:r>
              <a:rPr lang="en-US" sz="1100" dirty="0"/>
              <a:t> </a:t>
            </a:r>
            <a:r>
              <a:rPr lang="en-US" sz="1100" dirty="0" err="1"/>
              <a:t>supaya</a:t>
            </a:r>
            <a:r>
              <a:rPr lang="en-US" sz="1100" dirty="0"/>
              <a:t> </a:t>
            </a:r>
            <a:r>
              <a:rPr lang="en-US" sz="1100" dirty="0" err="1"/>
              <a:t>separuh</a:t>
            </a:r>
            <a:r>
              <a:rPr lang="en-US" sz="1100" dirty="0"/>
              <a:t> beg </a:t>
            </a:r>
            <a:r>
              <a:rPr lang="en-US" sz="1100" dirty="0" err="1"/>
              <a:t>tersebut</a:t>
            </a:r>
            <a:r>
              <a:rPr lang="en-US" sz="1100" dirty="0"/>
              <a:t> </a:t>
            </a:r>
            <a:r>
              <a:rPr lang="en-US" sz="1100" dirty="0" err="1"/>
              <a:t>akan</a:t>
            </a:r>
            <a:r>
              <a:rPr lang="en-US" sz="1100" dirty="0"/>
              <a:t> </a:t>
            </a:r>
            <a:r>
              <a:rPr lang="en-US" sz="1100" dirty="0" err="1"/>
              <a:t>dipenuhi</a:t>
            </a:r>
            <a:r>
              <a:rPr lang="en-US" sz="1100" dirty="0"/>
              <a:t> </a:t>
            </a:r>
            <a:r>
              <a:rPr lang="en-US" sz="1100" dirty="0" err="1"/>
              <a:t>dengan</a:t>
            </a:r>
            <a:r>
              <a:rPr lang="en-US" sz="1100" dirty="0"/>
              <a:t> air. </a:t>
            </a:r>
            <a:r>
              <a:rPr lang="en-US" sz="1100" dirty="0" err="1"/>
              <a:t>Tutup</a:t>
            </a:r>
            <a:r>
              <a:rPr lang="en-US" sz="1100" dirty="0"/>
              <a:t> beg </a:t>
            </a:r>
            <a:r>
              <a:rPr lang="en-US" sz="1100" dirty="0" err="1"/>
              <a:t>dengan</a:t>
            </a:r>
            <a:r>
              <a:rPr lang="en-US" sz="1100" dirty="0"/>
              <a:t> </a:t>
            </a:r>
            <a:r>
              <a:rPr lang="en-US" sz="1100" dirty="0" err="1"/>
              <a:t>kedap</a:t>
            </a:r>
            <a:r>
              <a:rPr lang="en-US" sz="1100" dirty="0"/>
              <a:t>.  </a:t>
            </a:r>
          </a:p>
          <a:p>
            <a:pPr algn="just"/>
            <a:r>
              <a:rPr lang="es-CO" sz="1100" dirty="0"/>
              <a:t> </a:t>
            </a:r>
            <a:endParaRPr lang="en-US" sz="1100" dirty="0"/>
          </a:p>
          <a:p>
            <a:pPr algn="just"/>
            <a:r>
              <a:rPr lang="en-US" sz="1100" dirty="0"/>
              <a:t>4. </a:t>
            </a:r>
            <a:r>
              <a:rPr lang="en-US" sz="1100" dirty="0" err="1"/>
              <a:t>Angkat</a:t>
            </a:r>
            <a:r>
              <a:rPr lang="en-US" sz="1100" dirty="0"/>
              <a:t> beg </a:t>
            </a:r>
            <a:r>
              <a:rPr lang="en-US" sz="1100" dirty="0" err="1"/>
              <a:t>tersebut</a:t>
            </a:r>
            <a:r>
              <a:rPr lang="en-US" sz="1100" dirty="0"/>
              <a:t> </a:t>
            </a:r>
            <a:r>
              <a:rPr lang="en-US" sz="1100" dirty="0" err="1"/>
              <a:t>supaya</a:t>
            </a:r>
            <a:r>
              <a:rPr lang="en-US" sz="1100" dirty="0"/>
              <a:t> </a:t>
            </a:r>
            <a:r>
              <a:rPr lang="en-US" sz="1100" dirty="0" err="1"/>
              <a:t>semua</a:t>
            </a:r>
            <a:r>
              <a:rPr lang="en-US" sz="1100" dirty="0"/>
              <a:t> </a:t>
            </a:r>
            <a:r>
              <a:rPr lang="en-US" sz="1100" dirty="0" err="1"/>
              <a:t>pelajar</a:t>
            </a:r>
            <a:r>
              <a:rPr lang="en-US" sz="1100" dirty="0"/>
              <a:t> </a:t>
            </a:r>
            <a:r>
              <a:rPr lang="en-US" sz="1100" dirty="0" err="1"/>
              <a:t>dapat</a:t>
            </a:r>
            <a:r>
              <a:rPr lang="en-US" sz="1100" dirty="0"/>
              <a:t> </a:t>
            </a:r>
            <a:r>
              <a:rPr lang="en-US" sz="1100" dirty="0" err="1"/>
              <a:t>melihatnya</a:t>
            </a:r>
            <a:r>
              <a:rPr lang="en-US" sz="1100" dirty="0"/>
              <a:t>. </a:t>
            </a:r>
            <a:r>
              <a:rPr lang="en-US" sz="1100" dirty="0" err="1"/>
              <a:t>Kemudian</a:t>
            </a:r>
            <a:r>
              <a:rPr lang="en-US" sz="1100" dirty="0"/>
              <a:t>, </a:t>
            </a:r>
            <a:r>
              <a:rPr lang="en-US" sz="1100" dirty="0" err="1"/>
              <a:t>cucukkan</a:t>
            </a:r>
            <a:r>
              <a:rPr lang="en-US" sz="1100" dirty="0"/>
              <a:t> </a:t>
            </a:r>
            <a:r>
              <a:rPr lang="en-US" sz="1100" dirty="0" err="1"/>
              <a:t>pensel</a:t>
            </a:r>
            <a:r>
              <a:rPr lang="en-US" sz="1100" dirty="0"/>
              <a:t> yang </a:t>
            </a:r>
            <a:r>
              <a:rPr lang="en-US" sz="1100" dirty="0" err="1"/>
              <a:t>diasah</a:t>
            </a:r>
            <a:r>
              <a:rPr lang="en-US" sz="1100" dirty="0"/>
              <a:t> </a:t>
            </a:r>
            <a:r>
              <a:rPr lang="en-US" sz="1100" dirty="0" err="1"/>
              <a:t>menembusi</a:t>
            </a:r>
            <a:r>
              <a:rPr lang="en-US" sz="1100" dirty="0"/>
              <a:t> beg, </a:t>
            </a:r>
            <a:r>
              <a:rPr lang="en-US" sz="1100" dirty="0" err="1"/>
              <a:t>dan</a:t>
            </a:r>
            <a:r>
              <a:rPr lang="en-US" sz="1100" dirty="0"/>
              <a:t> </a:t>
            </a:r>
            <a:r>
              <a:rPr lang="en-US" sz="1100" dirty="0" err="1"/>
              <a:t>pastikan</a:t>
            </a:r>
            <a:r>
              <a:rPr lang="en-US" sz="1100" dirty="0"/>
              <a:t> </a:t>
            </a:r>
            <a:r>
              <a:rPr lang="en-US" sz="1100" dirty="0" err="1"/>
              <a:t>hujung</a:t>
            </a:r>
            <a:r>
              <a:rPr lang="en-US" sz="1100" dirty="0"/>
              <a:t> </a:t>
            </a:r>
            <a:r>
              <a:rPr lang="en-US" sz="1100" dirty="0" err="1"/>
              <a:t>pensel</a:t>
            </a:r>
            <a:r>
              <a:rPr lang="en-US" sz="1100" dirty="0"/>
              <a:t> </a:t>
            </a:r>
            <a:r>
              <a:rPr lang="en-US" sz="1100" dirty="0" err="1"/>
              <a:t>tembus</a:t>
            </a:r>
            <a:r>
              <a:rPr lang="en-US" sz="1100" dirty="0"/>
              <a:t> di </a:t>
            </a:r>
            <a:r>
              <a:rPr lang="en-US" sz="1100" dirty="0" err="1"/>
              <a:t>bahagian</a:t>
            </a:r>
            <a:r>
              <a:rPr lang="en-US" sz="1100" dirty="0"/>
              <a:t> yang </a:t>
            </a:r>
            <a:r>
              <a:rPr lang="en-US" sz="1100" dirty="0" err="1"/>
              <a:t>bertentangan</a:t>
            </a:r>
            <a:r>
              <a:rPr lang="en-US" sz="1100" dirty="0"/>
              <a:t>. </a:t>
            </a:r>
            <a:r>
              <a:rPr lang="en-US" sz="1100" dirty="0" err="1"/>
              <a:t>Jangan</a:t>
            </a:r>
            <a:r>
              <a:rPr lang="en-US" sz="1100" dirty="0"/>
              <a:t> </a:t>
            </a:r>
            <a:r>
              <a:rPr lang="en-US" sz="1100" dirty="0" err="1"/>
              <a:t>keluarkan</a:t>
            </a:r>
            <a:r>
              <a:rPr lang="en-US" sz="1100" dirty="0"/>
              <a:t> </a:t>
            </a:r>
            <a:r>
              <a:rPr lang="en-US" sz="1100" dirty="0" err="1"/>
              <a:t>pensel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. </a:t>
            </a:r>
            <a:r>
              <a:rPr lang="en-US" sz="1100" dirty="0" err="1"/>
              <a:t>Terangkan</a:t>
            </a:r>
            <a:r>
              <a:rPr lang="en-US" sz="1100" dirty="0"/>
              <a:t> </a:t>
            </a:r>
            <a:r>
              <a:rPr lang="en-US" sz="1100" dirty="0" err="1"/>
              <a:t>bahawa</a:t>
            </a:r>
            <a:r>
              <a:rPr lang="en-US" sz="1100" dirty="0"/>
              <a:t> beg </a:t>
            </a:r>
            <a:r>
              <a:rPr lang="en-US" sz="1100" dirty="0" err="1"/>
              <a:t>plastik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 </a:t>
            </a:r>
            <a:r>
              <a:rPr lang="en-US" sz="1100" dirty="0" err="1"/>
              <a:t>dapat</a:t>
            </a:r>
            <a:r>
              <a:rPr lang="en-US" sz="1100" dirty="0"/>
              <a:t> </a:t>
            </a:r>
            <a:r>
              <a:rPr lang="en-US" sz="1100" dirty="0" err="1"/>
              <a:t>menampung</a:t>
            </a:r>
            <a:r>
              <a:rPr lang="en-US" sz="1100" dirty="0"/>
              <a:t> air </a:t>
            </a:r>
            <a:r>
              <a:rPr lang="en-US" sz="1100" dirty="0" err="1"/>
              <a:t>kerana</a:t>
            </a:r>
            <a:r>
              <a:rPr lang="en-US" sz="1100" dirty="0"/>
              <a:t> </a:t>
            </a:r>
            <a:r>
              <a:rPr lang="en-US" sz="1100" dirty="0" err="1"/>
              <a:t>ia</a:t>
            </a:r>
            <a:r>
              <a:rPr lang="en-US" sz="1100" dirty="0"/>
              <a:t> </a:t>
            </a:r>
            <a:r>
              <a:rPr lang="en-US" sz="1100" dirty="0" err="1"/>
              <a:t>membentuk</a:t>
            </a:r>
            <a:r>
              <a:rPr lang="en-US" sz="1100" dirty="0"/>
              <a:t> </a:t>
            </a:r>
            <a:r>
              <a:rPr lang="en-US" sz="1100" dirty="0" err="1"/>
              <a:t>satu</a:t>
            </a:r>
            <a:r>
              <a:rPr lang="en-US" sz="1100" dirty="0"/>
              <a:t> </a:t>
            </a:r>
            <a:r>
              <a:rPr lang="en-US" sz="1100" dirty="0" err="1"/>
              <a:t>kedapan</a:t>
            </a:r>
            <a:r>
              <a:rPr lang="en-US" sz="1100" dirty="0"/>
              <a:t> yang </a:t>
            </a:r>
            <a:r>
              <a:rPr lang="en-US" sz="1100" dirty="0" err="1"/>
              <a:t>bagus</a:t>
            </a:r>
            <a:r>
              <a:rPr lang="en-US" sz="1100" dirty="0"/>
              <a:t> di </a:t>
            </a:r>
            <a:r>
              <a:rPr lang="en-US" sz="1100" dirty="0" err="1"/>
              <a:t>sekitar</a:t>
            </a:r>
            <a:r>
              <a:rPr lang="en-US" sz="1100" dirty="0"/>
              <a:t> </a:t>
            </a:r>
            <a:r>
              <a:rPr lang="en-US" sz="1100" dirty="0" err="1"/>
              <a:t>bahagian</a:t>
            </a:r>
            <a:r>
              <a:rPr lang="en-US" sz="1100" dirty="0"/>
              <a:t> </a:t>
            </a:r>
            <a:r>
              <a:rPr lang="en-US" sz="1100" dirty="0" err="1"/>
              <a:t>pensel</a:t>
            </a:r>
            <a:r>
              <a:rPr lang="en-US" sz="1100" dirty="0"/>
              <a:t>.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pic>
        <p:nvPicPr>
          <p:cNvPr id="5122" name="Picture 2" descr="11FJW+kGlzL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3" t="-5646" r="21780" b="7260"/>
          <a:stretch>
            <a:fillRect/>
          </a:stretch>
        </p:blipFill>
        <p:spPr bwMode="auto">
          <a:xfrm>
            <a:off x="2286000" y="1600200"/>
            <a:ext cx="110911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2F763E81-EA27-44C3-948D-458A749F002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84944" y="299244"/>
            <a:ext cx="708025" cy="2619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MY" altLang="en-US" sz="1100" b="1" dirty="0" err="1"/>
              <a:t>Polimer</a:t>
            </a:r>
            <a:endParaRPr lang="en-MY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4468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06680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Penjelasan</a:t>
            </a:r>
            <a:r>
              <a:rPr lang="en-US" sz="1100" b="1" dirty="0"/>
              <a:t> </a:t>
            </a:r>
            <a:r>
              <a:rPr lang="en-US" sz="1100" b="1" dirty="0" err="1"/>
              <a:t>secara</a:t>
            </a:r>
            <a:r>
              <a:rPr lang="en-US" sz="1100" b="1" dirty="0"/>
              <a:t> Kimia</a:t>
            </a:r>
            <a:endParaRPr lang="en-US" sz="1100" dirty="0"/>
          </a:p>
          <a:p>
            <a:r>
              <a:rPr lang="es-CO" sz="1100" b="1" dirty="0"/>
              <a:t> </a:t>
            </a:r>
            <a:endParaRPr lang="en-US" sz="1100" dirty="0"/>
          </a:p>
          <a:p>
            <a:pPr algn="just"/>
            <a:r>
              <a:rPr lang="en-US" sz="1100" dirty="0" err="1"/>
              <a:t>Mengapakah</a:t>
            </a:r>
            <a:r>
              <a:rPr lang="en-US" sz="1100" dirty="0"/>
              <a:t> PVA </a:t>
            </a:r>
            <a:r>
              <a:rPr lang="en-US" sz="1100" dirty="0" err="1"/>
              <a:t>larut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air </a:t>
            </a:r>
            <a:r>
              <a:rPr lang="en-US" sz="1100" dirty="0" err="1"/>
              <a:t>manakala</a:t>
            </a:r>
            <a:r>
              <a:rPr lang="en-US" sz="1100" dirty="0"/>
              <a:t> LDPE </a:t>
            </a:r>
            <a:r>
              <a:rPr lang="en-US" sz="1100" dirty="0" err="1"/>
              <a:t>tidak</a:t>
            </a:r>
            <a:r>
              <a:rPr lang="en-US" sz="1100" dirty="0"/>
              <a:t> </a:t>
            </a:r>
            <a:r>
              <a:rPr lang="en-US" sz="1100" dirty="0" err="1"/>
              <a:t>larut</a:t>
            </a:r>
            <a:r>
              <a:rPr lang="en-US" sz="1100" dirty="0"/>
              <a:t>? </a:t>
            </a:r>
            <a:r>
              <a:rPr lang="en-US" sz="1100" dirty="0" err="1"/>
              <a:t>Walaupun</a:t>
            </a:r>
            <a:r>
              <a:rPr lang="en-US" sz="1100" dirty="0"/>
              <a:t> </a:t>
            </a:r>
            <a:r>
              <a:rPr lang="en-US" sz="1100" dirty="0" err="1"/>
              <a:t>kedua-dua</a:t>
            </a:r>
            <a:r>
              <a:rPr lang="en-US" sz="1100" dirty="0"/>
              <a:t> </a:t>
            </a:r>
            <a:r>
              <a:rPr lang="en-US" sz="1100" dirty="0" err="1"/>
              <a:t>keping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r>
              <a:rPr lang="en-US" sz="1100" dirty="0"/>
              <a:t> </a:t>
            </a:r>
            <a:r>
              <a:rPr lang="en-US" sz="1100" dirty="0" err="1"/>
              <a:t>tersebut</a:t>
            </a:r>
            <a:r>
              <a:rPr lang="en-US" sz="1100" dirty="0"/>
              <a:t> </a:t>
            </a:r>
            <a:r>
              <a:rPr lang="en-US" sz="1100" dirty="0" err="1"/>
              <a:t>nampak</a:t>
            </a:r>
            <a:r>
              <a:rPr lang="en-US" sz="1100" dirty="0"/>
              <a:t> </a:t>
            </a:r>
            <a:r>
              <a:rPr lang="en-US" sz="1100" dirty="0" err="1"/>
              <a:t>serupa</a:t>
            </a:r>
            <a:r>
              <a:rPr lang="en-US" sz="1100" dirty="0"/>
              <a:t>, </a:t>
            </a:r>
            <a:r>
              <a:rPr lang="en-US" sz="1100" dirty="0" err="1"/>
              <a:t>tetapi</a:t>
            </a:r>
            <a:r>
              <a:rPr lang="en-US" sz="1100" dirty="0"/>
              <a:t> </a:t>
            </a:r>
            <a:r>
              <a:rPr lang="en-US" sz="1100" dirty="0" err="1"/>
              <a:t>kedua-duanya</a:t>
            </a:r>
            <a:r>
              <a:rPr lang="en-US" sz="1100" dirty="0"/>
              <a:t> </a:t>
            </a:r>
            <a:r>
              <a:rPr lang="en-US" sz="1100" dirty="0" err="1"/>
              <a:t>diperbuat</a:t>
            </a:r>
            <a:r>
              <a:rPr lang="en-US" sz="1100" dirty="0"/>
              <a:t> </a:t>
            </a:r>
            <a:r>
              <a:rPr lang="en-US" sz="1100" dirty="0" err="1"/>
              <a:t>daripada</a:t>
            </a:r>
            <a:r>
              <a:rPr lang="en-US" sz="1100" dirty="0"/>
              <a:t> </a:t>
            </a:r>
            <a:r>
              <a:rPr lang="en-US" sz="1100" dirty="0" err="1"/>
              <a:t>bahan</a:t>
            </a:r>
            <a:r>
              <a:rPr lang="en-US" sz="1100" dirty="0"/>
              <a:t> </a:t>
            </a:r>
            <a:r>
              <a:rPr lang="en-US" sz="1100" dirty="0" err="1"/>
              <a:t>polimer</a:t>
            </a:r>
            <a:r>
              <a:rPr lang="en-US" sz="1100" dirty="0"/>
              <a:t> yang </a:t>
            </a:r>
            <a:r>
              <a:rPr lang="en-US" sz="1100" dirty="0" err="1"/>
              <a:t>berlainan</a:t>
            </a:r>
            <a:r>
              <a:rPr lang="en-US" sz="1100" dirty="0"/>
              <a:t> dan </a:t>
            </a:r>
            <a:r>
              <a:rPr lang="en-US" sz="1100" dirty="0" err="1"/>
              <a:t>mempunyai</a:t>
            </a:r>
            <a:r>
              <a:rPr lang="en-US" sz="1100" dirty="0"/>
              <a:t> </a:t>
            </a:r>
            <a:r>
              <a:rPr lang="en-US" sz="1100" dirty="0" err="1"/>
              <a:t>ciri-ciri</a:t>
            </a:r>
            <a:r>
              <a:rPr lang="en-US" sz="1100" dirty="0"/>
              <a:t> yang </a:t>
            </a:r>
            <a:r>
              <a:rPr lang="en-US" sz="1100" dirty="0" err="1"/>
              <a:t>berbeza</a:t>
            </a:r>
            <a:r>
              <a:rPr lang="en-US" sz="1100" dirty="0"/>
              <a:t>. </a:t>
            </a:r>
            <a:r>
              <a:rPr lang="en-US" sz="1100" dirty="0" err="1"/>
              <a:t>Polivinil</a:t>
            </a:r>
            <a:r>
              <a:rPr lang="en-US" sz="1100" dirty="0"/>
              <a:t> </a:t>
            </a:r>
            <a:r>
              <a:rPr lang="en-US" sz="1100" dirty="0" err="1"/>
              <a:t>asetat</a:t>
            </a:r>
            <a:r>
              <a:rPr lang="en-US" sz="1100" dirty="0"/>
              <a:t> (PVA) </a:t>
            </a:r>
            <a:r>
              <a:rPr lang="en-US" sz="1100" dirty="0" err="1"/>
              <a:t>mudah</a:t>
            </a:r>
            <a:r>
              <a:rPr lang="en-US" sz="1100" dirty="0"/>
              <a:t> </a:t>
            </a:r>
            <a:r>
              <a:rPr lang="en-US" sz="1100" dirty="0" err="1"/>
              <a:t>larut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air </a:t>
            </a:r>
            <a:r>
              <a:rPr lang="en-US" sz="1100" dirty="0" err="1"/>
              <a:t>kerana</a:t>
            </a:r>
            <a:r>
              <a:rPr lang="en-US" sz="1100" dirty="0"/>
              <a:t> </a:t>
            </a:r>
            <a:r>
              <a:rPr lang="en-US" sz="1100" dirty="0" err="1"/>
              <a:t>molekul-molekul</a:t>
            </a:r>
            <a:r>
              <a:rPr lang="en-US" sz="1100" dirty="0"/>
              <a:t> PVA </a:t>
            </a:r>
            <a:r>
              <a:rPr lang="en-US" sz="1100" dirty="0" err="1"/>
              <a:t>mudah</a:t>
            </a:r>
            <a:r>
              <a:rPr lang="en-US" sz="1100" dirty="0"/>
              <a:t> </a:t>
            </a:r>
            <a:r>
              <a:rPr lang="en-US" sz="1100" dirty="0" err="1"/>
              <a:t>tertarik</a:t>
            </a:r>
            <a:r>
              <a:rPr lang="en-US" sz="1100" dirty="0"/>
              <a:t> </a:t>
            </a:r>
            <a:r>
              <a:rPr lang="en-US" sz="1100" dirty="0" err="1"/>
              <a:t>kepada</a:t>
            </a:r>
            <a:r>
              <a:rPr lang="en-US" sz="1100" dirty="0"/>
              <a:t> </a:t>
            </a:r>
            <a:r>
              <a:rPr lang="en-US" sz="1100" dirty="0" err="1"/>
              <a:t>molekul-molekul</a:t>
            </a:r>
            <a:r>
              <a:rPr lang="en-US" sz="1100" dirty="0"/>
              <a:t> air. </a:t>
            </a:r>
            <a:r>
              <a:rPr lang="en-US" sz="1100" dirty="0" err="1"/>
              <a:t>Polietilena</a:t>
            </a:r>
            <a:r>
              <a:rPr lang="en-US" sz="1100" dirty="0"/>
              <a:t> (LDPE) yang </a:t>
            </a:r>
            <a:r>
              <a:rPr lang="en-US" sz="1100" dirty="0" err="1"/>
              <a:t>berketumpatan</a:t>
            </a:r>
            <a:r>
              <a:rPr lang="en-US" sz="1100" dirty="0"/>
              <a:t> </a:t>
            </a:r>
            <a:r>
              <a:rPr lang="en-US" sz="1100" dirty="0" err="1"/>
              <a:t>rendah</a:t>
            </a:r>
            <a:r>
              <a:rPr lang="en-US" sz="1100" dirty="0"/>
              <a:t> </a:t>
            </a:r>
            <a:r>
              <a:rPr lang="en-US" sz="1100" dirty="0" err="1"/>
              <a:t>tidak</a:t>
            </a:r>
            <a:r>
              <a:rPr lang="en-US" sz="1100" dirty="0"/>
              <a:t> </a:t>
            </a:r>
            <a:r>
              <a:rPr lang="en-US" sz="1100" dirty="0" err="1"/>
              <a:t>larut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air kerana </a:t>
            </a:r>
            <a:r>
              <a:rPr lang="en-US" sz="1100" dirty="0" err="1"/>
              <a:t>molekul-molekul</a:t>
            </a:r>
            <a:r>
              <a:rPr lang="en-US" sz="1100" dirty="0"/>
              <a:t> LDPE </a:t>
            </a:r>
            <a:r>
              <a:rPr lang="en-US" sz="1100" dirty="0" err="1"/>
              <a:t>tidak</a:t>
            </a:r>
            <a:r>
              <a:rPr lang="en-US" sz="1100" dirty="0"/>
              <a:t> </a:t>
            </a:r>
            <a:r>
              <a:rPr lang="en-US" sz="1100" dirty="0" err="1"/>
              <a:t>mudah</a:t>
            </a:r>
            <a:r>
              <a:rPr lang="en-US" sz="1100" dirty="0"/>
              <a:t> </a:t>
            </a:r>
            <a:r>
              <a:rPr lang="en-US" sz="1100" dirty="0" err="1"/>
              <a:t>tertarik</a:t>
            </a:r>
            <a:r>
              <a:rPr lang="en-US" sz="1100" dirty="0"/>
              <a:t> </a:t>
            </a:r>
            <a:r>
              <a:rPr lang="en-US" sz="1100" dirty="0" err="1"/>
              <a:t>kepada</a:t>
            </a:r>
            <a:r>
              <a:rPr lang="en-US" sz="1100" dirty="0"/>
              <a:t> </a:t>
            </a:r>
            <a:r>
              <a:rPr lang="en-US" sz="1100" dirty="0" err="1"/>
              <a:t>molekul-molekul</a:t>
            </a:r>
            <a:r>
              <a:rPr lang="en-US" sz="1100" dirty="0"/>
              <a:t> air. </a:t>
            </a:r>
            <a:endParaRPr lang="en-US" sz="1100" kern="14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pic>
        <p:nvPicPr>
          <p:cNvPr id="4098" name="Picture 2" descr="bolsaslap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57538"/>
            <a:ext cx="4399816" cy="201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Anyaman</a:t>
            </a:r>
            <a:r>
              <a:rPr lang="en-US" sz="2000" b="1" dirty="0"/>
              <a:t> </a:t>
            </a:r>
            <a:r>
              <a:rPr lang="en-US" sz="2000" b="1" dirty="0" err="1"/>
              <a:t>Polimer</a:t>
            </a:r>
            <a:endParaRPr lang="en-US" sz="2000" b="1" dirty="0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B7DF21B-402D-4944-87D5-01211CD49D9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84944" y="299244"/>
            <a:ext cx="708025" cy="261938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MY" altLang="en-US" sz="1100" b="1" dirty="0" err="1"/>
              <a:t>Polimer</a:t>
            </a:r>
            <a:endParaRPr lang="en-MY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6181908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1295</TotalTime>
  <Words>63</Words>
  <Application>Microsoft Office PowerPoint</Application>
  <PresentationFormat>Custom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Times New Roman</vt:lpstr>
      <vt:lpstr>Calibri</vt:lpstr>
      <vt:lpstr>TheSans ACS W7 Bold</vt:lpstr>
      <vt:lpstr>Arial</vt:lpstr>
      <vt:lpstr>Wingdings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A</cp:lastModifiedBy>
  <cp:revision>182</cp:revision>
  <cp:lastPrinted>2013-08-28T20:02:02Z</cp:lastPrinted>
  <dcterms:created xsi:type="dcterms:W3CDTF">2013-07-29T15:01:58Z</dcterms:created>
  <dcterms:modified xsi:type="dcterms:W3CDTF">2018-09-13T07:19:20Z</dcterms:modified>
</cp:coreProperties>
</file>