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1"/>
  </p:notesMasterIdLst>
  <p:sldIdLst>
    <p:sldId id="257" r:id="rId5"/>
    <p:sldId id="288" r:id="rId6"/>
    <p:sldId id="298" r:id="rId7"/>
    <p:sldId id="274" r:id="rId8"/>
    <p:sldId id="306" r:id="rId9"/>
    <p:sldId id="305" r:id="rId10"/>
    <p:sldId id="293" r:id="rId11"/>
    <p:sldId id="299" r:id="rId12"/>
    <p:sldId id="300" r:id="rId13"/>
    <p:sldId id="301" r:id="rId14"/>
    <p:sldId id="303" r:id="rId15"/>
    <p:sldId id="302" r:id="rId16"/>
    <p:sldId id="294" r:id="rId17"/>
    <p:sldId id="295" r:id="rId18"/>
    <p:sldId id="296" r:id="rId19"/>
    <p:sldId id="262" r:id="rId2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A6"/>
    <a:srgbClr val="567CC4"/>
    <a:srgbClr val="22226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91CA85-F630-4FD4-A413-A02C42D61884}" v="14" dt="2020-05-28T15:22:16.42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4" autoAdjust="0"/>
    <p:restoredTop sz="94570" autoAdjust="0"/>
  </p:normalViewPr>
  <p:slideViewPr>
    <p:cSldViewPr snapToGrid="0">
      <p:cViewPr varScale="1">
        <p:scale>
          <a:sx n="137" d="100"/>
          <a:sy n="137" d="100"/>
        </p:scale>
        <p:origin x="12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ERTER,TIFFANY (Agilent USA)" userId="698970bb-843a-4a09-9613-448a23bb86f0" providerId="ADAL" clId="{0B17EF7A-F06D-4469-9F2A-2DD5062ED2CE}"/>
    <pc:docChg chg="undo addSld delSld modSld">
      <pc:chgData name="HOERTER,TIFFANY (Agilent USA)" userId="698970bb-843a-4a09-9613-448a23bb86f0" providerId="ADAL" clId="{0B17EF7A-F06D-4469-9F2A-2DD5062ED2CE}" dt="2020-05-28T15:22:32.461" v="23" actId="20577"/>
      <pc:docMkLst>
        <pc:docMk/>
      </pc:docMkLst>
      <pc:sldChg chg="modSp">
        <pc:chgData name="HOERTER,TIFFANY (Agilent USA)" userId="698970bb-843a-4a09-9613-448a23bb86f0" providerId="ADAL" clId="{0B17EF7A-F06D-4469-9F2A-2DD5062ED2CE}" dt="2020-05-28T15:22:32.461" v="23" actId="20577"/>
        <pc:sldMkLst>
          <pc:docMk/>
          <pc:sldMk cId="0" sldId="257"/>
        </pc:sldMkLst>
        <pc:spChg chg="mod">
          <ac:chgData name="HOERTER,TIFFANY (Agilent USA)" userId="698970bb-843a-4a09-9613-448a23bb86f0" providerId="ADAL" clId="{0B17EF7A-F06D-4469-9F2A-2DD5062ED2CE}" dt="2020-05-28T15:22:32.461" v="23" actId="20577"/>
          <ac:spMkLst>
            <pc:docMk/>
            <pc:sldMk cId="0" sldId="257"/>
            <ac:spMk id="527" creationId="{00000000-0000-0000-0000-000000000000}"/>
          </ac:spMkLst>
        </pc:spChg>
      </pc:sldChg>
      <pc:sldChg chg="addSp modSp add">
        <pc:chgData name="HOERTER,TIFFANY (Agilent USA)" userId="698970bb-843a-4a09-9613-448a23bb86f0" providerId="ADAL" clId="{0B17EF7A-F06D-4469-9F2A-2DD5062ED2CE}" dt="2020-05-28T15:21:49.454" v="15" actId="207"/>
        <pc:sldMkLst>
          <pc:docMk/>
          <pc:sldMk cId="1216270478" sldId="274"/>
        </pc:sldMkLst>
        <pc:spChg chg="mod">
          <ac:chgData name="HOERTER,TIFFANY (Agilent USA)" userId="698970bb-843a-4a09-9613-448a23bb86f0" providerId="ADAL" clId="{0B17EF7A-F06D-4469-9F2A-2DD5062ED2CE}" dt="2020-05-28T15:21:49.454" v="15" actId="207"/>
          <ac:spMkLst>
            <pc:docMk/>
            <pc:sldMk cId="1216270478" sldId="274"/>
            <ac:spMk id="10" creationId="{9601F8CF-A104-41EE-BBAA-4F85E2D0A0CF}"/>
          </ac:spMkLst>
        </pc:spChg>
        <pc:grpChg chg="add">
          <ac:chgData name="HOERTER,TIFFANY (Agilent USA)" userId="698970bb-843a-4a09-9613-448a23bb86f0" providerId="ADAL" clId="{0B17EF7A-F06D-4469-9F2A-2DD5062ED2CE}" dt="2020-05-28T15:21:09.831" v="10"/>
          <ac:grpSpMkLst>
            <pc:docMk/>
            <pc:sldMk cId="1216270478" sldId="274"/>
            <ac:grpSpMk id="5" creationId="{AC02473C-0A0F-4A03-B65A-DD41E321DD25}"/>
          </ac:grpSpMkLst>
        </pc:grpChg>
      </pc:sldChg>
      <pc:sldChg chg="add del">
        <pc:chgData name="HOERTER,TIFFANY (Agilent USA)" userId="698970bb-843a-4a09-9613-448a23bb86f0" providerId="ADAL" clId="{0B17EF7A-F06D-4469-9F2A-2DD5062ED2CE}" dt="2020-05-28T15:22:18.548" v="19" actId="2696"/>
        <pc:sldMkLst>
          <pc:docMk/>
          <pc:sldMk cId="3116086079" sldId="275"/>
        </pc:sldMkLst>
      </pc:sldChg>
      <pc:sldChg chg="add del">
        <pc:chgData name="HOERTER,TIFFANY (Agilent USA)" userId="698970bb-843a-4a09-9613-448a23bb86f0" providerId="ADAL" clId="{0B17EF7A-F06D-4469-9F2A-2DD5062ED2CE}" dt="2020-05-28T15:20:45.200" v="8" actId="2696"/>
        <pc:sldMkLst>
          <pc:docMk/>
          <pc:sldMk cId="97072791" sldId="276"/>
        </pc:sldMkLst>
      </pc:sldChg>
      <pc:sldChg chg="del">
        <pc:chgData name="HOERTER,TIFFANY (Agilent USA)" userId="698970bb-843a-4a09-9613-448a23bb86f0" providerId="ADAL" clId="{0B17EF7A-F06D-4469-9F2A-2DD5062ED2CE}" dt="2020-05-28T15:21:52.085" v="16" actId="2696"/>
        <pc:sldMkLst>
          <pc:docMk/>
          <pc:sldMk cId="3295697620" sldId="304"/>
        </pc:sldMkLst>
      </pc:sldChg>
      <pc:sldChg chg="addSp add">
        <pc:chgData name="HOERTER,TIFFANY (Agilent USA)" userId="698970bb-843a-4a09-9613-448a23bb86f0" providerId="ADAL" clId="{0B17EF7A-F06D-4469-9F2A-2DD5062ED2CE}" dt="2020-05-28T15:20:42.833" v="7"/>
        <pc:sldMkLst>
          <pc:docMk/>
          <pc:sldMk cId="211705173" sldId="305"/>
        </pc:sldMkLst>
        <pc:grpChg chg="add">
          <ac:chgData name="HOERTER,TIFFANY (Agilent USA)" userId="698970bb-843a-4a09-9613-448a23bb86f0" providerId="ADAL" clId="{0B17EF7A-F06D-4469-9F2A-2DD5062ED2CE}" dt="2020-05-28T15:20:42.833" v="7"/>
          <ac:grpSpMkLst>
            <pc:docMk/>
            <pc:sldMk cId="211705173" sldId="305"/>
            <ac:grpSpMk id="5" creationId="{4A3239E7-D95A-4A1A-940A-25B4BA4E9F5A}"/>
          </ac:grpSpMkLst>
        </pc:grpChg>
      </pc:sldChg>
      <pc:sldChg chg="addSp add">
        <pc:chgData name="HOERTER,TIFFANY (Agilent USA)" userId="698970bb-843a-4a09-9613-448a23bb86f0" providerId="ADAL" clId="{0B17EF7A-F06D-4469-9F2A-2DD5062ED2CE}" dt="2020-05-28T15:22:16.422" v="18"/>
        <pc:sldMkLst>
          <pc:docMk/>
          <pc:sldMk cId="1138454985" sldId="306"/>
        </pc:sldMkLst>
        <pc:grpChg chg="add">
          <ac:chgData name="HOERTER,TIFFANY (Agilent USA)" userId="698970bb-843a-4a09-9613-448a23bb86f0" providerId="ADAL" clId="{0B17EF7A-F06D-4469-9F2A-2DD5062ED2CE}" dt="2020-05-28T15:22:16.422" v="18"/>
          <ac:grpSpMkLst>
            <pc:docMk/>
            <pc:sldMk cId="1138454985" sldId="306"/>
            <ac:grpSpMk id="5" creationId="{A8F618A2-C055-471A-B0E0-4101063A8D81}"/>
          </ac:grpSpMkLst>
        </pc:grpChg>
      </pc:sldChg>
      <pc:sldChg chg="add del">
        <pc:chgData name="HOERTER,TIFFANY (Agilent USA)" userId="698970bb-843a-4a09-9613-448a23bb86f0" providerId="ADAL" clId="{0B17EF7A-F06D-4469-9F2A-2DD5062ED2CE}" dt="2020-05-28T15:20:35.724" v="5"/>
        <pc:sldMkLst>
          <pc:docMk/>
          <pc:sldMk cId="4203960108" sldId="30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45DC1C-4C98-404D-9039-0A9739007AC0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6CD1734-F1F0-45BA-A907-D83A3CC6CDB7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Committee Responsibility</a:t>
          </a:r>
          <a:endParaRPr lang="en-US" dirty="0"/>
        </a:p>
      </dgm:t>
    </dgm:pt>
    <dgm:pt modelId="{19B7B2BC-B76E-44A3-B879-38A5A76C72E4}" type="parTrans" cxnId="{09EC8607-A9C1-44A3-8189-4414F9AD9AF4}">
      <dgm:prSet/>
      <dgm:spPr/>
      <dgm:t>
        <a:bodyPr/>
        <a:lstStyle/>
        <a:p>
          <a:endParaRPr lang="en-US"/>
        </a:p>
      </dgm:t>
    </dgm:pt>
    <dgm:pt modelId="{A535E0E0-2C28-4822-B511-4E9C7C2D954A}" type="sibTrans" cxnId="{09EC8607-A9C1-44A3-8189-4414F9AD9AF4}">
      <dgm:prSet/>
      <dgm:spPr/>
      <dgm:t>
        <a:bodyPr/>
        <a:lstStyle/>
        <a:p>
          <a:endParaRPr lang="en-US"/>
        </a:p>
      </dgm:t>
    </dgm:pt>
    <dgm:pt modelId="{595BA573-751D-410D-B959-0D0AA4A7EBD8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>
              <a:solidFill>
                <a:schemeClr val="tx1"/>
              </a:solidFill>
            </a:rPr>
            <a:t> Participate in SPPM: A holistic process designed to transparently manage the strategic addition, ongoing review and potential sun setting of programs within Membership &amp; Society Services, Scientific Advancement, Education and the Office of External Affairs and Communications. </a:t>
          </a:r>
        </a:p>
      </dgm:t>
    </dgm:pt>
    <dgm:pt modelId="{611F81FB-9AC3-4F72-A78E-BE8DEB38999A}" type="parTrans" cxnId="{9E805712-BAA5-4D9F-AE1D-2236C7BBFC98}">
      <dgm:prSet/>
      <dgm:spPr/>
      <dgm:t>
        <a:bodyPr/>
        <a:lstStyle/>
        <a:p>
          <a:endParaRPr lang="en-US"/>
        </a:p>
      </dgm:t>
    </dgm:pt>
    <dgm:pt modelId="{CEC7EE12-0795-431B-9C5C-56458C5CF708}" type="sibTrans" cxnId="{9E805712-BAA5-4D9F-AE1D-2236C7BBFC98}">
      <dgm:prSet/>
      <dgm:spPr/>
      <dgm:t>
        <a:bodyPr/>
        <a:lstStyle/>
        <a:p>
          <a:endParaRPr lang="en-US"/>
        </a:p>
      </dgm:t>
    </dgm:pt>
    <dgm:pt modelId="{E3B01F57-5327-4153-BA50-E6CF4B3D87A4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PEVOP</a:t>
          </a:r>
          <a:br>
            <a:rPr lang="en-US" b="1" dirty="0">
              <a:solidFill>
                <a:schemeClr val="bg1"/>
              </a:solidFill>
            </a:rPr>
          </a:br>
          <a:r>
            <a:rPr lang="en-US" b="1" dirty="0">
              <a:solidFill>
                <a:schemeClr val="bg1"/>
              </a:solidFill>
            </a:rPr>
            <a:t>Responsibility </a:t>
          </a:r>
          <a:endParaRPr lang="en-US" dirty="0"/>
        </a:p>
      </dgm:t>
    </dgm:pt>
    <dgm:pt modelId="{558D25D7-E51C-4EC5-91AD-4D44DFE70D48}" type="parTrans" cxnId="{70B6032E-9E2D-47B6-84DD-4C26232CE1B9}">
      <dgm:prSet/>
      <dgm:spPr/>
      <dgm:t>
        <a:bodyPr/>
        <a:lstStyle/>
        <a:p>
          <a:endParaRPr lang="en-US"/>
        </a:p>
      </dgm:t>
    </dgm:pt>
    <dgm:pt modelId="{40E3E9DE-7EBD-4E40-A12D-8CA344175319}" type="sibTrans" cxnId="{70B6032E-9E2D-47B6-84DD-4C26232CE1B9}">
      <dgm:prSet/>
      <dgm:spPr/>
      <dgm:t>
        <a:bodyPr/>
        <a:lstStyle/>
        <a:p>
          <a:endParaRPr lang="en-US"/>
        </a:p>
      </dgm:t>
    </dgm:pt>
    <dgm:pt modelId="{DFF90039-3A78-47E1-BD8F-9582F0D9CA28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Develop a revised SPPM process, which will focus on a strategic view of the portfolio of programs that are mapped to the Society’s strategic goals in conjunction with Society Program EVPs, Society Leadership and staff.</a:t>
          </a:r>
          <a:endParaRPr lang="en-US" dirty="0">
            <a:solidFill>
              <a:schemeClr val="tx1"/>
            </a:solidFill>
          </a:endParaRPr>
        </a:p>
      </dgm:t>
    </dgm:pt>
    <dgm:pt modelId="{F81C0C29-4624-49E5-94B8-90F9E723B1DD}" type="parTrans" cxnId="{0B804E44-20EB-468B-B929-17CB72E91610}">
      <dgm:prSet/>
      <dgm:spPr/>
      <dgm:t>
        <a:bodyPr/>
        <a:lstStyle/>
        <a:p>
          <a:endParaRPr lang="en-US"/>
        </a:p>
      </dgm:t>
    </dgm:pt>
    <dgm:pt modelId="{B0BCE0F1-25AE-430B-813D-490950143F55}" type="sibTrans" cxnId="{0B804E44-20EB-468B-B929-17CB72E91610}">
      <dgm:prSet/>
      <dgm:spPr/>
      <dgm:t>
        <a:bodyPr/>
        <a:lstStyle/>
        <a:p>
          <a:endParaRPr lang="en-US"/>
        </a:p>
      </dgm:t>
    </dgm:pt>
    <dgm:pt modelId="{FBD5F22D-DE4E-4DEE-9013-1CDCEE6E8B2F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Revised SPPM Project Goals</a:t>
          </a:r>
          <a:endParaRPr lang="en-US" dirty="0"/>
        </a:p>
      </dgm:t>
    </dgm:pt>
    <dgm:pt modelId="{FD4655BC-5999-4403-8E23-8D788F00B9F2}" type="parTrans" cxnId="{4BF1549A-F038-4B01-AE19-9CAFF121B7C8}">
      <dgm:prSet/>
      <dgm:spPr/>
      <dgm:t>
        <a:bodyPr/>
        <a:lstStyle/>
        <a:p>
          <a:endParaRPr lang="en-US"/>
        </a:p>
      </dgm:t>
    </dgm:pt>
    <dgm:pt modelId="{79F8436F-4112-4ABE-BB35-D70DAD9CB31E}" type="sibTrans" cxnId="{4BF1549A-F038-4B01-AE19-9CAFF121B7C8}">
      <dgm:prSet/>
      <dgm:spPr/>
      <dgm:t>
        <a:bodyPr/>
        <a:lstStyle/>
        <a:p>
          <a:endParaRPr lang="en-US"/>
        </a:p>
      </dgm:t>
    </dgm:pt>
    <dgm:pt modelId="{480ABE2B-11AE-4597-8373-7A3C15198154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Arial"/>
              <a:ea typeface="Arial"/>
              <a:cs typeface="Arial"/>
            </a:rPr>
            <a:t>Focus on portfolio-level strategic/ financial discussions</a:t>
          </a:r>
          <a:endParaRPr lang="en-US" dirty="0">
            <a:solidFill>
              <a:schemeClr val="tx1"/>
            </a:solidFill>
          </a:endParaRPr>
        </a:p>
      </dgm:t>
    </dgm:pt>
    <dgm:pt modelId="{94CFA20E-C069-40A9-9B17-D0DD8FF371D5}" type="parTrans" cxnId="{C95AB71A-1721-451C-9EC0-BCFDE3AF64D4}">
      <dgm:prSet/>
      <dgm:spPr/>
      <dgm:t>
        <a:bodyPr/>
        <a:lstStyle/>
        <a:p>
          <a:endParaRPr lang="en-US"/>
        </a:p>
      </dgm:t>
    </dgm:pt>
    <dgm:pt modelId="{F0FEB6D1-EB6F-4E9D-80CB-334D0D74F17B}" type="sibTrans" cxnId="{C95AB71A-1721-451C-9EC0-BCFDE3AF64D4}">
      <dgm:prSet/>
      <dgm:spPr/>
      <dgm:t>
        <a:bodyPr/>
        <a:lstStyle/>
        <a:p>
          <a:endParaRPr lang="en-US"/>
        </a:p>
      </dgm:t>
    </dgm:pt>
    <dgm:pt modelId="{FFE2B230-CE58-4B83-B83F-5B70A38B415E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Optimize Current SPPM Process</a:t>
          </a:r>
          <a:endParaRPr lang="en-US" dirty="0">
            <a:solidFill>
              <a:schemeClr val="tx1"/>
            </a:solidFill>
          </a:endParaRPr>
        </a:p>
      </dgm:t>
    </dgm:pt>
    <dgm:pt modelId="{D213CE2F-8BE8-49C1-9366-303C3CD61822}" type="parTrans" cxnId="{D3330B3F-0C3C-4FE3-9008-D7368DAA5B99}">
      <dgm:prSet/>
      <dgm:spPr/>
      <dgm:t>
        <a:bodyPr/>
        <a:lstStyle/>
        <a:p>
          <a:endParaRPr lang="en-US"/>
        </a:p>
      </dgm:t>
    </dgm:pt>
    <dgm:pt modelId="{B29CEAB0-F507-4521-B2E5-F72446607BB9}" type="sibTrans" cxnId="{D3330B3F-0C3C-4FE3-9008-D7368DAA5B99}">
      <dgm:prSet/>
      <dgm:spPr/>
      <dgm:t>
        <a:bodyPr/>
        <a:lstStyle/>
        <a:p>
          <a:endParaRPr lang="en-US"/>
        </a:p>
      </dgm:t>
    </dgm:pt>
    <dgm:pt modelId="{FC2261F9-209C-4F0A-9C0F-5DD75AC6CDD9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Collaborate with the right stakeholders at the right times</a:t>
          </a:r>
          <a:endParaRPr lang="en-US" dirty="0">
            <a:solidFill>
              <a:schemeClr val="tx1"/>
            </a:solidFill>
          </a:endParaRPr>
        </a:p>
      </dgm:t>
    </dgm:pt>
    <dgm:pt modelId="{4932D8D3-9B44-46A5-B489-C008EFCD8347}" type="parTrans" cxnId="{92A693D3-0AAB-4A78-98DC-D58C5767C4CE}">
      <dgm:prSet/>
      <dgm:spPr/>
      <dgm:t>
        <a:bodyPr/>
        <a:lstStyle/>
        <a:p>
          <a:endParaRPr lang="en-US"/>
        </a:p>
      </dgm:t>
    </dgm:pt>
    <dgm:pt modelId="{C75B4030-7F70-4293-B2BF-E6BC2393B941}" type="sibTrans" cxnId="{92A693D3-0AAB-4A78-98DC-D58C5767C4CE}">
      <dgm:prSet/>
      <dgm:spPr/>
      <dgm:t>
        <a:bodyPr/>
        <a:lstStyle/>
        <a:p>
          <a:endParaRPr lang="en-US"/>
        </a:p>
      </dgm:t>
    </dgm:pt>
    <dgm:pt modelId="{957E260C-8D6E-4FED-AB41-D0A1F1F681A0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Build a strategic, efficient, streamlined, impactful SPPM encompassing, collaborative process </a:t>
          </a:r>
        </a:p>
      </dgm:t>
    </dgm:pt>
    <dgm:pt modelId="{BB3BB378-5EBE-47F0-AEC7-57205C352D1A}" type="parTrans" cxnId="{17550DEF-07A5-474E-B650-CADC00131159}">
      <dgm:prSet/>
      <dgm:spPr/>
      <dgm:t>
        <a:bodyPr/>
        <a:lstStyle/>
        <a:p>
          <a:endParaRPr lang="en-US"/>
        </a:p>
      </dgm:t>
    </dgm:pt>
    <dgm:pt modelId="{A32F4DA2-C900-4769-8112-02BB76394060}" type="sibTrans" cxnId="{17550DEF-07A5-474E-B650-CADC00131159}">
      <dgm:prSet/>
      <dgm:spPr/>
      <dgm:t>
        <a:bodyPr/>
        <a:lstStyle/>
        <a:p>
          <a:endParaRPr lang="en-US"/>
        </a:p>
      </dgm:t>
    </dgm:pt>
    <dgm:pt modelId="{B3AEC928-9D0C-4369-9A2E-0E1D857A8B16}">
      <dgm:prSet phldrT="[Text]"/>
      <dgm:spPr/>
      <dgm:t>
        <a:bodyPr/>
        <a:lstStyle/>
        <a:p>
          <a:pPr marL="57150" marR="0" lvl="1" indent="0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en-US" b="1" dirty="0">
              <a:solidFill>
                <a:schemeClr val="tx1"/>
              </a:solidFill>
            </a:rPr>
            <a:t> See Bylaw III, Sec. 3, e(1)(a) iv, v, vi</a:t>
          </a:r>
          <a:endParaRPr lang="en-US" dirty="0">
            <a:solidFill>
              <a:schemeClr val="tx1"/>
            </a:solidFill>
          </a:endParaRPr>
        </a:p>
      </dgm:t>
    </dgm:pt>
    <dgm:pt modelId="{7BC5D529-470A-4071-9959-6DA750F64CC5}" type="parTrans" cxnId="{E5177660-8B84-4255-8482-183B2F56D75E}">
      <dgm:prSet/>
      <dgm:spPr/>
      <dgm:t>
        <a:bodyPr/>
        <a:lstStyle/>
        <a:p>
          <a:endParaRPr lang="en-US"/>
        </a:p>
      </dgm:t>
    </dgm:pt>
    <dgm:pt modelId="{57EB8E40-007D-4E1B-B0A8-A45A84FF4AC6}" type="sibTrans" cxnId="{E5177660-8B84-4255-8482-183B2F56D75E}">
      <dgm:prSet/>
      <dgm:spPr/>
      <dgm:t>
        <a:bodyPr/>
        <a:lstStyle/>
        <a:p>
          <a:endParaRPr lang="en-US"/>
        </a:p>
      </dgm:t>
    </dgm:pt>
    <dgm:pt modelId="{5CF0B1AF-6E5F-4B22-95C2-5FC80A8D9A86}" type="pres">
      <dgm:prSet presAssocID="{1F45DC1C-4C98-404D-9039-0A9739007AC0}" presName="linearFlow" presStyleCnt="0">
        <dgm:presLayoutVars>
          <dgm:dir/>
          <dgm:animLvl val="lvl"/>
          <dgm:resizeHandles val="exact"/>
        </dgm:presLayoutVars>
      </dgm:prSet>
      <dgm:spPr/>
    </dgm:pt>
    <dgm:pt modelId="{61B978D8-9364-4061-8A7D-0F29570E36DF}" type="pres">
      <dgm:prSet presAssocID="{96CD1734-F1F0-45BA-A907-D83A3CC6CDB7}" presName="composite" presStyleCnt="0"/>
      <dgm:spPr/>
    </dgm:pt>
    <dgm:pt modelId="{C19F6361-D96A-4FAD-91F4-E06B667F4EA4}" type="pres">
      <dgm:prSet presAssocID="{96CD1734-F1F0-45BA-A907-D83A3CC6CDB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9A2393E-27B5-4AFB-AED0-BDA226F1C31B}" type="pres">
      <dgm:prSet presAssocID="{96CD1734-F1F0-45BA-A907-D83A3CC6CDB7}" presName="descendantText" presStyleLbl="alignAcc1" presStyleIdx="0" presStyleCnt="3" custLinFactNeighborX="446" custLinFactNeighborY="5373">
        <dgm:presLayoutVars>
          <dgm:bulletEnabled val="1"/>
        </dgm:presLayoutVars>
      </dgm:prSet>
      <dgm:spPr/>
    </dgm:pt>
    <dgm:pt modelId="{F9E91E0F-334B-45FA-9C0B-CB521E9905E1}" type="pres">
      <dgm:prSet presAssocID="{A535E0E0-2C28-4822-B511-4E9C7C2D954A}" presName="sp" presStyleCnt="0"/>
      <dgm:spPr/>
    </dgm:pt>
    <dgm:pt modelId="{30D393FA-A416-4D42-B2F0-DC94B0E09040}" type="pres">
      <dgm:prSet presAssocID="{E3B01F57-5327-4153-BA50-E6CF4B3D87A4}" presName="composite" presStyleCnt="0"/>
      <dgm:spPr/>
    </dgm:pt>
    <dgm:pt modelId="{C5C9DB96-73A2-4F10-A909-9310B2426FF2}" type="pres">
      <dgm:prSet presAssocID="{E3B01F57-5327-4153-BA50-E6CF4B3D87A4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4137397-3270-443A-910F-3F6EC2F7DA53}" type="pres">
      <dgm:prSet presAssocID="{E3B01F57-5327-4153-BA50-E6CF4B3D87A4}" presName="descendantText" presStyleLbl="alignAcc1" presStyleIdx="1" presStyleCnt="3">
        <dgm:presLayoutVars>
          <dgm:bulletEnabled val="1"/>
        </dgm:presLayoutVars>
      </dgm:prSet>
      <dgm:spPr/>
    </dgm:pt>
    <dgm:pt modelId="{77336AEA-A20B-480E-8C63-87A0DD5487E8}" type="pres">
      <dgm:prSet presAssocID="{40E3E9DE-7EBD-4E40-A12D-8CA344175319}" presName="sp" presStyleCnt="0"/>
      <dgm:spPr/>
    </dgm:pt>
    <dgm:pt modelId="{0A33FB99-77D3-4B4F-ACBD-B24A3CE674ED}" type="pres">
      <dgm:prSet presAssocID="{FBD5F22D-DE4E-4DEE-9013-1CDCEE6E8B2F}" presName="composite" presStyleCnt="0"/>
      <dgm:spPr/>
    </dgm:pt>
    <dgm:pt modelId="{0ADD379B-AF6E-4924-9F9F-6992FE157661}" type="pres">
      <dgm:prSet presAssocID="{FBD5F22D-DE4E-4DEE-9013-1CDCEE6E8B2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DCDF88B-2136-478F-B49A-598B38B8A505}" type="pres">
      <dgm:prSet presAssocID="{FBD5F22D-DE4E-4DEE-9013-1CDCEE6E8B2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9EC8607-A9C1-44A3-8189-4414F9AD9AF4}" srcId="{1F45DC1C-4C98-404D-9039-0A9739007AC0}" destId="{96CD1734-F1F0-45BA-A907-D83A3CC6CDB7}" srcOrd="0" destOrd="0" parTransId="{19B7B2BC-B76E-44A3-B879-38A5A76C72E4}" sibTransId="{A535E0E0-2C28-4822-B511-4E9C7C2D954A}"/>
    <dgm:cxn modelId="{9E805712-BAA5-4D9F-AE1D-2236C7BBFC98}" srcId="{96CD1734-F1F0-45BA-A907-D83A3CC6CDB7}" destId="{595BA573-751D-410D-B959-0D0AA4A7EBD8}" srcOrd="0" destOrd="0" parTransId="{611F81FB-9AC3-4F72-A78E-BE8DEB38999A}" sibTransId="{CEC7EE12-0795-431B-9C5C-56458C5CF708}"/>
    <dgm:cxn modelId="{E04D2B17-4567-40FC-9B50-55633029FFB0}" type="presOf" srcId="{DFF90039-3A78-47E1-BD8F-9582F0D9CA28}" destId="{54137397-3270-443A-910F-3F6EC2F7DA53}" srcOrd="0" destOrd="0" presId="urn:microsoft.com/office/officeart/2005/8/layout/chevron2"/>
    <dgm:cxn modelId="{C95AB71A-1721-451C-9EC0-BCFDE3AF64D4}" srcId="{FBD5F22D-DE4E-4DEE-9013-1CDCEE6E8B2F}" destId="{480ABE2B-11AE-4597-8373-7A3C15198154}" srcOrd="0" destOrd="0" parTransId="{94CFA20E-C069-40A9-9B17-D0DD8FF371D5}" sibTransId="{F0FEB6D1-EB6F-4E9D-80CB-334D0D74F17B}"/>
    <dgm:cxn modelId="{70B6032E-9E2D-47B6-84DD-4C26232CE1B9}" srcId="{1F45DC1C-4C98-404D-9039-0A9739007AC0}" destId="{E3B01F57-5327-4153-BA50-E6CF4B3D87A4}" srcOrd="1" destOrd="0" parTransId="{558D25D7-E51C-4EC5-91AD-4D44DFE70D48}" sibTransId="{40E3E9DE-7EBD-4E40-A12D-8CA344175319}"/>
    <dgm:cxn modelId="{F6382F35-F4B3-4E47-B87C-764ABFF98CF2}" type="presOf" srcId="{1F45DC1C-4C98-404D-9039-0A9739007AC0}" destId="{5CF0B1AF-6E5F-4B22-95C2-5FC80A8D9A86}" srcOrd="0" destOrd="0" presId="urn:microsoft.com/office/officeart/2005/8/layout/chevron2"/>
    <dgm:cxn modelId="{D3330B3F-0C3C-4FE3-9008-D7368DAA5B99}" srcId="{FBD5F22D-DE4E-4DEE-9013-1CDCEE6E8B2F}" destId="{FFE2B230-CE58-4B83-B83F-5B70A38B415E}" srcOrd="1" destOrd="0" parTransId="{D213CE2F-8BE8-49C1-9366-303C3CD61822}" sibTransId="{B29CEAB0-F507-4521-B2E5-F72446607BB9}"/>
    <dgm:cxn modelId="{3A97743F-C62A-4483-BA29-5ED3B49BE6FB}" type="presOf" srcId="{595BA573-751D-410D-B959-0D0AA4A7EBD8}" destId="{39A2393E-27B5-4AFB-AED0-BDA226F1C31B}" srcOrd="0" destOrd="0" presId="urn:microsoft.com/office/officeart/2005/8/layout/chevron2"/>
    <dgm:cxn modelId="{313E5F5E-F263-4BDE-928F-7B2D740B29BC}" type="presOf" srcId="{FFE2B230-CE58-4B83-B83F-5B70A38B415E}" destId="{5DCDF88B-2136-478F-B49A-598B38B8A505}" srcOrd="0" destOrd="1" presId="urn:microsoft.com/office/officeart/2005/8/layout/chevron2"/>
    <dgm:cxn modelId="{E5177660-8B84-4255-8482-183B2F56D75E}" srcId="{96CD1734-F1F0-45BA-A907-D83A3CC6CDB7}" destId="{B3AEC928-9D0C-4369-9A2E-0E1D857A8B16}" srcOrd="1" destOrd="0" parTransId="{7BC5D529-470A-4071-9959-6DA750F64CC5}" sibTransId="{57EB8E40-007D-4E1B-B0A8-A45A84FF4AC6}"/>
    <dgm:cxn modelId="{0B804E44-20EB-468B-B929-17CB72E91610}" srcId="{E3B01F57-5327-4153-BA50-E6CF4B3D87A4}" destId="{DFF90039-3A78-47E1-BD8F-9582F0D9CA28}" srcOrd="0" destOrd="0" parTransId="{F81C0C29-4624-49E5-94B8-90F9E723B1DD}" sibTransId="{B0BCE0F1-25AE-430B-813D-490950143F55}"/>
    <dgm:cxn modelId="{EA93CF74-B158-4466-B0E7-7F7B1DA519C1}" type="presOf" srcId="{480ABE2B-11AE-4597-8373-7A3C15198154}" destId="{5DCDF88B-2136-478F-B49A-598B38B8A505}" srcOrd="0" destOrd="0" presId="urn:microsoft.com/office/officeart/2005/8/layout/chevron2"/>
    <dgm:cxn modelId="{2A9B1086-1929-4A60-8BFA-7FDA0A3038DC}" type="presOf" srcId="{B3AEC928-9D0C-4369-9A2E-0E1D857A8B16}" destId="{39A2393E-27B5-4AFB-AED0-BDA226F1C31B}" srcOrd="0" destOrd="1" presId="urn:microsoft.com/office/officeart/2005/8/layout/chevron2"/>
    <dgm:cxn modelId="{4BF1549A-F038-4B01-AE19-9CAFF121B7C8}" srcId="{1F45DC1C-4C98-404D-9039-0A9739007AC0}" destId="{FBD5F22D-DE4E-4DEE-9013-1CDCEE6E8B2F}" srcOrd="2" destOrd="0" parTransId="{FD4655BC-5999-4403-8E23-8D788F00B9F2}" sibTransId="{79F8436F-4112-4ABE-BB35-D70DAD9CB31E}"/>
    <dgm:cxn modelId="{2ACC02A4-969A-4F29-B128-F5E24ACC8F87}" type="presOf" srcId="{957E260C-8D6E-4FED-AB41-D0A1F1F681A0}" destId="{5DCDF88B-2136-478F-B49A-598B38B8A505}" srcOrd="0" destOrd="3" presId="urn:microsoft.com/office/officeart/2005/8/layout/chevron2"/>
    <dgm:cxn modelId="{7B70D6C3-E750-46FC-B53F-6734D3DF7591}" type="presOf" srcId="{E3B01F57-5327-4153-BA50-E6CF4B3D87A4}" destId="{C5C9DB96-73A2-4F10-A909-9310B2426FF2}" srcOrd="0" destOrd="0" presId="urn:microsoft.com/office/officeart/2005/8/layout/chevron2"/>
    <dgm:cxn modelId="{23DEADC7-9D35-4167-931D-2FE333A8C334}" type="presOf" srcId="{FBD5F22D-DE4E-4DEE-9013-1CDCEE6E8B2F}" destId="{0ADD379B-AF6E-4924-9F9F-6992FE157661}" srcOrd="0" destOrd="0" presId="urn:microsoft.com/office/officeart/2005/8/layout/chevron2"/>
    <dgm:cxn modelId="{92A693D3-0AAB-4A78-98DC-D58C5767C4CE}" srcId="{FBD5F22D-DE4E-4DEE-9013-1CDCEE6E8B2F}" destId="{FC2261F9-209C-4F0A-9C0F-5DD75AC6CDD9}" srcOrd="2" destOrd="0" parTransId="{4932D8D3-9B44-46A5-B489-C008EFCD8347}" sibTransId="{C75B4030-7F70-4293-B2BF-E6BC2393B941}"/>
    <dgm:cxn modelId="{E4F72AE5-EEB0-47D2-B623-1478776F16E1}" type="presOf" srcId="{FC2261F9-209C-4F0A-9C0F-5DD75AC6CDD9}" destId="{5DCDF88B-2136-478F-B49A-598B38B8A505}" srcOrd="0" destOrd="2" presId="urn:microsoft.com/office/officeart/2005/8/layout/chevron2"/>
    <dgm:cxn modelId="{1A062FE6-7D9C-4555-94DA-16220027189A}" type="presOf" srcId="{96CD1734-F1F0-45BA-A907-D83A3CC6CDB7}" destId="{C19F6361-D96A-4FAD-91F4-E06B667F4EA4}" srcOrd="0" destOrd="0" presId="urn:microsoft.com/office/officeart/2005/8/layout/chevron2"/>
    <dgm:cxn modelId="{17550DEF-07A5-474E-B650-CADC00131159}" srcId="{FBD5F22D-DE4E-4DEE-9013-1CDCEE6E8B2F}" destId="{957E260C-8D6E-4FED-AB41-D0A1F1F681A0}" srcOrd="3" destOrd="0" parTransId="{BB3BB378-5EBE-47F0-AEC7-57205C352D1A}" sibTransId="{A32F4DA2-C900-4769-8112-02BB76394060}"/>
    <dgm:cxn modelId="{FC18E651-4610-4696-ADEA-AD7079B6E430}" type="presParOf" srcId="{5CF0B1AF-6E5F-4B22-95C2-5FC80A8D9A86}" destId="{61B978D8-9364-4061-8A7D-0F29570E36DF}" srcOrd="0" destOrd="0" presId="urn:microsoft.com/office/officeart/2005/8/layout/chevron2"/>
    <dgm:cxn modelId="{E58C313D-E6AC-4803-908C-238AEC4ACAA7}" type="presParOf" srcId="{61B978D8-9364-4061-8A7D-0F29570E36DF}" destId="{C19F6361-D96A-4FAD-91F4-E06B667F4EA4}" srcOrd="0" destOrd="0" presId="urn:microsoft.com/office/officeart/2005/8/layout/chevron2"/>
    <dgm:cxn modelId="{02B5AC81-61B3-4033-B47A-12A88C77511E}" type="presParOf" srcId="{61B978D8-9364-4061-8A7D-0F29570E36DF}" destId="{39A2393E-27B5-4AFB-AED0-BDA226F1C31B}" srcOrd="1" destOrd="0" presId="urn:microsoft.com/office/officeart/2005/8/layout/chevron2"/>
    <dgm:cxn modelId="{C154E739-2126-42BC-84F8-BA859F42B5E1}" type="presParOf" srcId="{5CF0B1AF-6E5F-4B22-95C2-5FC80A8D9A86}" destId="{F9E91E0F-334B-45FA-9C0B-CB521E9905E1}" srcOrd="1" destOrd="0" presId="urn:microsoft.com/office/officeart/2005/8/layout/chevron2"/>
    <dgm:cxn modelId="{BB2CDD97-26E2-4E91-A433-E619C289BD9F}" type="presParOf" srcId="{5CF0B1AF-6E5F-4B22-95C2-5FC80A8D9A86}" destId="{30D393FA-A416-4D42-B2F0-DC94B0E09040}" srcOrd="2" destOrd="0" presId="urn:microsoft.com/office/officeart/2005/8/layout/chevron2"/>
    <dgm:cxn modelId="{378751BA-64D5-4812-8495-DD6D50FB71F7}" type="presParOf" srcId="{30D393FA-A416-4D42-B2F0-DC94B0E09040}" destId="{C5C9DB96-73A2-4F10-A909-9310B2426FF2}" srcOrd="0" destOrd="0" presId="urn:microsoft.com/office/officeart/2005/8/layout/chevron2"/>
    <dgm:cxn modelId="{7D2A8DCB-044F-4D70-957C-3E2A01CD86FC}" type="presParOf" srcId="{30D393FA-A416-4D42-B2F0-DC94B0E09040}" destId="{54137397-3270-443A-910F-3F6EC2F7DA53}" srcOrd="1" destOrd="0" presId="urn:microsoft.com/office/officeart/2005/8/layout/chevron2"/>
    <dgm:cxn modelId="{FA5A5D3F-0F6C-4365-9683-55825ED00CAF}" type="presParOf" srcId="{5CF0B1AF-6E5F-4B22-95C2-5FC80A8D9A86}" destId="{77336AEA-A20B-480E-8C63-87A0DD5487E8}" srcOrd="3" destOrd="0" presId="urn:microsoft.com/office/officeart/2005/8/layout/chevron2"/>
    <dgm:cxn modelId="{BE2F1B4F-989E-411A-89BC-8A878BB95C20}" type="presParOf" srcId="{5CF0B1AF-6E5F-4B22-95C2-5FC80A8D9A86}" destId="{0A33FB99-77D3-4B4F-ACBD-B24A3CE674ED}" srcOrd="4" destOrd="0" presId="urn:microsoft.com/office/officeart/2005/8/layout/chevron2"/>
    <dgm:cxn modelId="{B9B55436-B369-4D8F-9737-6D4EE22D6AC5}" type="presParOf" srcId="{0A33FB99-77D3-4B4F-ACBD-B24A3CE674ED}" destId="{0ADD379B-AF6E-4924-9F9F-6992FE157661}" srcOrd="0" destOrd="0" presId="urn:microsoft.com/office/officeart/2005/8/layout/chevron2"/>
    <dgm:cxn modelId="{ED3B0B00-61C0-4C94-9FA3-9209EE73CB6E}" type="presParOf" srcId="{0A33FB99-77D3-4B4F-ACBD-B24A3CE674ED}" destId="{5DCDF88B-2136-478F-B49A-598B38B8A50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F3654B-1F71-4D14-9492-AD299D1366B9}" type="doc">
      <dgm:prSet loTypeId="urn:microsoft.com/office/officeart/2005/8/layout/hierarchy6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ED938FAC-4F3A-499C-9B4E-5DBAED0A7896}">
      <dgm:prSet phldrT="[Text]"/>
      <dgm:spPr/>
      <dgm:t>
        <a:bodyPr/>
        <a:lstStyle/>
        <a:p>
          <a:r>
            <a:rPr lang="en-US" dirty="0"/>
            <a:t>Board of Directors</a:t>
          </a:r>
        </a:p>
      </dgm:t>
    </dgm:pt>
    <dgm:pt modelId="{1B773E3A-98B7-498B-A249-2A5DEB3E026E}" type="parTrans" cxnId="{DC1742B7-E4D6-4EF2-B709-88480283C181}">
      <dgm:prSet/>
      <dgm:spPr/>
      <dgm:t>
        <a:bodyPr/>
        <a:lstStyle/>
        <a:p>
          <a:endParaRPr lang="en-US"/>
        </a:p>
      </dgm:t>
    </dgm:pt>
    <dgm:pt modelId="{E914AA82-4776-40AA-8D5A-1CE763B9164B}" type="sibTrans" cxnId="{DC1742B7-E4D6-4EF2-B709-88480283C181}">
      <dgm:prSet/>
      <dgm:spPr/>
      <dgm:t>
        <a:bodyPr/>
        <a:lstStyle/>
        <a:p>
          <a:endParaRPr lang="en-US"/>
        </a:p>
      </dgm:t>
    </dgm:pt>
    <dgm:pt modelId="{5589DB6B-B5A6-49AE-9CDD-1FD8479C5051}">
      <dgm:prSet phldrT="[Text]"/>
      <dgm:spPr/>
      <dgm:t>
        <a:bodyPr/>
        <a:lstStyle/>
        <a:p>
          <a:r>
            <a:rPr lang="en-US" dirty="0"/>
            <a:t>ACS Leadership</a:t>
          </a:r>
        </a:p>
      </dgm:t>
    </dgm:pt>
    <dgm:pt modelId="{290CCDD0-BB02-48A6-A4EE-3986679020EB}" type="parTrans" cxnId="{4DA9B7C6-7FC9-4FE1-BB13-51294420361A}">
      <dgm:prSet/>
      <dgm:spPr/>
      <dgm:t>
        <a:bodyPr/>
        <a:lstStyle/>
        <a:p>
          <a:endParaRPr lang="en-US"/>
        </a:p>
      </dgm:t>
    </dgm:pt>
    <dgm:pt modelId="{84D350D1-3F29-406E-9030-EABEC53B1DD5}" type="sibTrans" cxnId="{4DA9B7C6-7FC9-4FE1-BB13-51294420361A}">
      <dgm:prSet/>
      <dgm:spPr/>
      <dgm:t>
        <a:bodyPr/>
        <a:lstStyle/>
        <a:p>
          <a:endParaRPr lang="en-US"/>
        </a:p>
      </dgm:t>
    </dgm:pt>
    <dgm:pt modelId="{50289C82-6DB3-4070-82F1-E0769B48FA43}">
      <dgm:prSet phldrT="[Text]"/>
      <dgm:spPr/>
      <dgm:t>
        <a:bodyPr/>
        <a:lstStyle/>
        <a:p>
          <a:r>
            <a:rPr lang="en-US" dirty="0"/>
            <a:t>Subcommittee Leadership</a:t>
          </a:r>
        </a:p>
      </dgm:t>
    </dgm:pt>
    <dgm:pt modelId="{534EA78C-A2F7-4024-87EC-ACBCDFCB2F23}" type="parTrans" cxnId="{E9B02D30-6923-4F59-9F63-13226EC81125}">
      <dgm:prSet/>
      <dgm:spPr/>
      <dgm:t>
        <a:bodyPr/>
        <a:lstStyle/>
        <a:p>
          <a:endParaRPr lang="en-US"/>
        </a:p>
      </dgm:t>
    </dgm:pt>
    <dgm:pt modelId="{A0FF47F4-2653-4227-A9AC-07850CDD75E0}" type="sibTrans" cxnId="{E9B02D30-6923-4F59-9F63-13226EC81125}">
      <dgm:prSet/>
      <dgm:spPr/>
      <dgm:t>
        <a:bodyPr/>
        <a:lstStyle/>
        <a:p>
          <a:endParaRPr lang="en-US"/>
        </a:p>
      </dgm:t>
    </dgm:pt>
    <dgm:pt modelId="{5B6B3A37-42AD-4888-A62F-D6F3134DF65A}">
      <dgm:prSet phldrT="[Text]"/>
      <dgm:spPr/>
      <dgm:t>
        <a:bodyPr/>
        <a:lstStyle/>
        <a:p>
          <a:r>
            <a:rPr lang="en-US" dirty="0"/>
            <a:t>B&amp;F Leadership</a:t>
          </a:r>
        </a:p>
      </dgm:t>
    </dgm:pt>
    <dgm:pt modelId="{A91D6324-DC92-4112-AFF7-58E787E684E0}" type="parTrans" cxnId="{916014A7-2D9E-4092-AD3A-AAE9138D3039}">
      <dgm:prSet/>
      <dgm:spPr/>
      <dgm:t>
        <a:bodyPr/>
        <a:lstStyle/>
        <a:p>
          <a:endParaRPr lang="en-US"/>
        </a:p>
      </dgm:t>
    </dgm:pt>
    <dgm:pt modelId="{05937400-1B68-4555-843F-7DE873033D81}" type="sibTrans" cxnId="{916014A7-2D9E-4092-AD3A-AAE9138D3039}">
      <dgm:prSet/>
      <dgm:spPr/>
      <dgm:t>
        <a:bodyPr/>
        <a:lstStyle/>
        <a:p>
          <a:endParaRPr lang="en-US"/>
        </a:p>
      </dgm:t>
    </dgm:pt>
    <dgm:pt modelId="{6C1D3D2A-391B-4D4B-8A15-5CAE8363218E}">
      <dgm:prSet phldrT="[Text]"/>
      <dgm:spPr/>
      <dgm:t>
        <a:bodyPr/>
        <a:lstStyle/>
        <a:p>
          <a:r>
            <a:rPr lang="en-US" dirty="0"/>
            <a:t>PEVOP Leadership</a:t>
          </a:r>
        </a:p>
      </dgm:t>
    </dgm:pt>
    <dgm:pt modelId="{B20D9F42-7D55-4F5E-96E1-B06624047012}" type="parTrans" cxnId="{D61B36C6-3409-4197-BC6A-4648C9B04D75}">
      <dgm:prSet/>
      <dgm:spPr/>
      <dgm:t>
        <a:bodyPr/>
        <a:lstStyle/>
        <a:p>
          <a:endParaRPr lang="en-US"/>
        </a:p>
      </dgm:t>
    </dgm:pt>
    <dgm:pt modelId="{3267611C-648F-4C11-8AC8-20651B79F15D}" type="sibTrans" cxnId="{D61B36C6-3409-4197-BC6A-4648C9B04D75}">
      <dgm:prSet/>
      <dgm:spPr/>
      <dgm:t>
        <a:bodyPr/>
        <a:lstStyle/>
        <a:p>
          <a:endParaRPr lang="en-US"/>
        </a:p>
      </dgm:t>
    </dgm:pt>
    <dgm:pt modelId="{66535D43-3655-4D32-A85D-71D3B6311F77}">
      <dgm:prSet phldrT="[Text]" custT="1"/>
      <dgm:spPr/>
      <dgm:t>
        <a:bodyPr/>
        <a:lstStyle/>
        <a:p>
          <a:r>
            <a:rPr lang="en-US" sz="800" dirty="0"/>
            <a:t>Al</a:t>
          </a:r>
          <a:br>
            <a:rPr lang="en-US" sz="800" dirty="0"/>
          </a:br>
          <a:r>
            <a:rPr lang="en-US" sz="800" dirty="0"/>
            <a:t>Horvath</a:t>
          </a:r>
        </a:p>
      </dgm:t>
    </dgm:pt>
    <dgm:pt modelId="{873D1188-9D6A-4DC9-8DCB-2866F5AF0E5F}" type="parTrans" cxnId="{984A16A0-C4E4-4260-B53A-494C146C4DC1}">
      <dgm:prSet/>
      <dgm:spPr/>
      <dgm:t>
        <a:bodyPr/>
        <a:lstStyle/>
        <a:p>
          <a:endParaRPr lang="en-US"/>
        </a:p>
      </dgm:t>
    </dgm:pt>
    <dgm:pt modelId="{1917423A-6354-42B8-94C2-15E916207C3F}" type="sibTrans" cxnId="{984A16A0-C4E4-4260-B53A-494C146C4DC1}">
      <dgm:prSet/>
      <dgm:spPr/>
      <dgm:t>
        <a:bodyPr/>
        <a:lstStyle/>
        <a:p>
          <a:endParaRPr lang="en-US"/>
        </a:p>
      </dgm:t>
    </dgm:pt>
    <dgm:pt modelId="{0AB2D14F-7556-4906-8151-1C260B9D55D6}">
      <dgm:prSet phldrT="[Text]" custT="1"/>
      <dgm:spPr>
        <a:solidFill>
          <a:srgbClr val="333399">
            <a:tint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38100" tIns="38100" rIns="38100" bIns="381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Ralph Domenick</a:t>
          </a:r>
        </a:p>
      </dgm:t>
    </dgm:pt>
    <dgm:pt modelId="{965E005A-25BE-42E2-B629-41D91D580F99}" type="parTrans" cxnId="{D6E39762-D86B-4FEB-878F-460EDC189659}">
      <dgm:prSet/>
      <dgm:spPr/>
      <dgm:t>
        <a:bodyPr/>
        <a:lstStyle/>
        <a:p>
          <a:endParaRPr lang="en-US"/>
        </a:p>
      </dgm:t>
    </dgm:pt>
    <dgm:pt modelId="{71C86866-5E84-44C9-9FF2-3BFDC7A4D996}" type="sibTrans" cxnId="{D6E39762-D86B-4FEB-878F-460EDC189659}">
      <dgm:prSet/>
      <dgm:spPr/>
      <dgm:t>
        <a:bodyPr/>
        <a:lstStyle/>
        <a:p>
          <a:endParaRPr lang="en-US"/>
        </a:p>
      </dgm:t>
    </dgm:pt>
    <dgm:pt modelId="{537DBBB6-D053-4FF1-95EB-574798CCAD98}">
      <dgm:prSet phldrT="[Text]"/>
      <dgm:spPr/>
      <dgm:t>
        <a:bodyPr/>
        <a:lstStyle/>
        <a:p>
          <a:r>
            <a:rPr lang="en-US" u="sng" dirty="0"/>
            <a:t>B&amp;F Chair</a:t>
          </a:r>
        </a:p>
        <a:p>
          <a:r>
            <a:rPr lang="en-US" dirty="0"/>
            <a:t>Bill Greenlee</a:t>
          </a:r>
        </a:p>
      </dgm:t>
    </dgm:pt>
    <dgm:pt modelId="{6DA7364E-10CD-4537-82EF-F42CF3041973}" type="parTrans" cxnId="{F72346C2-69CF-4703-B5C4-B6E7262F7B96}">
      <dgm:prSet/>
      <dgm:spPr/>
      <dgm:t>
        <a:bodyPr/>
        <a:lstStyle/>
        <a:p>
          <a:endParaRPr lang="en-US"/>
        </a:p>
      </dgm:t>
    </dgm:pt>
    <dgm:pt modelId="{58F2723F-3850-4A87-89EE-BDCED1F8DE1A}" type="sibTrans" cxnId="{F72346C2-69CF-4703-B5C4-B6E7262F7B96}">
      <dgm:prSet/>
      <dgm:spPr/>
      <dgm:t>
        <a:bodyPr/>
        <a:lstStyle/>
        <a:p>
          <a:endParaRPr lang="en-US"/>
        </a:p>
      </dgm:t>
    </dgm:pt>
    <dgm:pt modelId="{BDCDB3E0-E70B-4ABC-A633-F8E438B2C5F7}">
      <dgm:prSet phldrT="[Text]" custT="1"/>
      <dgm:spPr/>
      <dgm:t>
        <a:bodyPr/>
        <a:lstStyle/>
        <a:p>
          <a:r>
            <a:rPr lang="en-US" sz="800" dirty="0"/>
            <a:t>Willem Leenstra</a:t>
          </a:r>
          <a:br>
            <a:rPr lang="en-US" sz="800" dirty="0"/>
          </a:br>
          <a:r>
            <a:rPr lang="en-US" sz="800" dirty="0"/>
            <a:t>Carol Duane</a:t>
          </a:r>
        </a:p>
      </dgm:t>
    </dgm:pt>
    <dgm:pt modelId="{4FD5F1FF-8CD7-4D1F-A03E-B910A5E4AE40}" type="parTrans" cxnId="{B51F8525-BAC8-4FDE-8965-F9D459A321C1}">
      <dgm:prSet/>
      <dgm:spPr/>
      <dgm:t>
        <a:bodyPr/>
        <a:lstStyle/>
        <a:p>
          <a:endParaRPr lang="en-US"/>
        </a:p>
      </dgm:t>
    </dgm:pt>
    <dgm:pt modelId="{68B0BDC5-231B-41BC-9313-DCFADE0CEEAC}" type="sibTrans" cxnId="{B51F8525-BAC8-4FDE-8965-F9D459A321C1}">
      <dgm:prSet/>
      <dgm:spPr/>
      <dgm:t>
        <a:bodyPr/>
        <a:lstStyle/>
        <a:p>
          <a:endParaRPr lang="en-US"/>
        </a:p>
      </dgm:t>
    </dgm:pt>
    <dgm:pt modelId="{E237494F-C240-4685-A727-EEFF2D99A10F}">
      <dgm:prSet phldrT="[Text]" custT="1"/>
      <dgm:spPr/>
      <dgm:t>
        <a:bodyPr/>
        <a:lstStyle/>
        <a:p>
          <a:r>
            <a:rPr lang="en-US" sz="800" dirty="0"/>
            <a:t>Tiffany Hoerter</a:t>
          </a:r>
        </a:p>
      </dgm:t>
    </dgm:pt>
    <dgm:pt modelId="{E8B34B54-5A3A-4EF6-A578-F66439A02D16}" type="parTrans" cxnId="{E60460B5-F3FC-4172-86FF-44FE9B37D395}">
      <dgm:prSet/>
      <dgm:spPr/>
      <dgm:t>
        <a:bodyPr/>
        <a:lstStyle/>
        <a:p>
          <a:endParaRPr lang="en-US"/>
        </a:p>
      </dgm:t>
    </dgm:pt>
    <dgm:pt modelId="{0B8F19F7-911F-488B-8613-871D872AE1A4}" type="sibTrans" cxnId="{E60460B5-F3FC-4172-86FF-44FE9B37D395}">
      <dgm:prSet/>
      <dgm:spPr/>
      <dgm:t>
        <a:bodyPr/>
        <a:lstStyle/>
        <a:p>
          <a:endParaRPr lang="en-US"/>
        </a:p>
      </dgm:t>
    </dgm:pt>
    <dgm:pt modelId="{91C7D94A-2395-4ABD-A053-34428E6D7663}">
      <dgm:prSet phldrT="[Text]" custT="1"/>
      <dgm:spPr/>
      <dgm:t>
        <a:bodyPr/>
        <a:lstStyle/>
        <a:p>
          <a:r>
            <a:rPr lang="en-US" sz="800" dirty="0"/>
            <a:t>WG I</a:t>
          </a:r>
        </a:p>
        <a:p>
          <a:r>
            <a:rPr lang="en-US" sz="800" dirty="0"/>
            <a:t>Paul Jagodzinski</a:t>
          </a:r>
        </a:p>
      </dgm:t>
    </dgm:pt>
    <dgm:pt modelId="{128EF22D-DB00-488E-A0F3-0EB263EEEEFC}" type="parTrans" cxnId="{5EFE6857-2B2A-4C44-8291-06D92A17E958}">
      <dgm:prSet/>
      <dgm:spPr/>
      <dgm:t>
        <a:bodyPr/>
        <a:lstStyle/>
        <a:p>
          <a:endParaRPr lang="en-US"/>
        </a:p>
      </dgm:t>
    </dgm:pt>
    <dgm:pt modelId="{CBFF5B81-8D46-4D0B-B5E1-9EF16BBD143F}" type="sibTrans" cxnId="{5EFE6857-2B2A-4C44-8291-06D92A17E958}">
      <dgm:prSet/>
      <dgm:spPr/>
      <dgm:t>
        <a:bodyPr/>
        <a:lstStyle/>
        <a:p>
          <a:endParaRPr lang="en-US"/>
        </a:p>
      </dgm:t>
    </dgm:pt>
    <dgm:pt modelId="{D3B17158-46D7-4478-BB54-CAD6BA711CFF}">
      <dgm:prSet phldrT="[Text]" custT="1"/>
      <dgm:spPr/>
      <dgm:t>
        <a:bodyPr/>
        <a:lstStyle/>
        <a:p>
          <a:r>
            <a:rPr lang="en-US" sz="800" dirty="0">
              <a:solidFill>
                <a:schemeClr val="bg1"/>
              </a:solidFill>
            </a:rPr>
            <a:t>WG II</a:t>
          </a:r>
        </a:p>
        <a:p>
          <a:r>
            <a:rPr lang="en-US" sz="800" dirty="0">
              <a:solidFill>
                <a:schemeClr val="bg1"/>
              </a:solidFill>
            </a:rPr>
            <a:t>Bryan </a:t>
          </a:r>
          <a:r>
            <a:rPr lang="en-US" sz="800" dirty="0" err="1">
              <a:solidFill>
                <a:schemeClr val="bg1"/>
              </a:solidFill>
            </a:rPr>
            <a:t>Balazs</a:t>
          </a:r>
          <a:endParaRPr lang="en-US" sz="800" dirty="0">
            <a:solidFill>
              <a:schemeClr val="bg1"/>
            </a:solidFill>
          </a:endParaRPr>
        </a:p>
      </dgm:t>
    </dgm:pt>
    <dgm:pt modelId="{2FDC323E-04BD-4225-9229-A82D1F5DEC52}" type="parTrans" cxnId="{83C951FB-74AE-4B7C-BFD6-E45D106F1485}">
      <dgm:prSet/>
      <dgm:spPr/>
      <dgm:t>
        <a:bodyPr/>
        <a:lstStyle/>
        <a:p>
          <a:endParaRPr lang="en-US"/>
        </a:p>
      </dgm:t>
    </dgm:pt>
    <dgm:pt modelId="{C3801244-A4FD-4A2D-9394-2DED49785C56}" type="sibTrans" cxnId="{83C951FB-74AE-4B7C-BFD6-E45D106F1485}">
      <dgm:prSet/>
      <dgm:spPr/>
      <dgm:t>
        <a:bodyPr/>
        <a:lstStyle/>
        <a:p>
          <a:endParaRPr lang="en-US"/>
        </a:p>
      </dgm:t>
    </dgm:pt>
    <dgm:pt modelId="{6519638A-28DB-4280-8AEB-E1FAD720B5F2}">
      <dgm:prSet phldrT="[Text]" custT="1"/>
      <dgm:spPr/>
      <dgm:t>
        <a:bodyPr/>
        <a:lstStyle/>
        <a:p>
          <a:r>
            <a:rPr lang="en-US" sz="800" dirty="0"/>
            <a:t>WG III</a:t>
          </a:r>
        </a:p>
        <a:p>
          <a:r>
            <a:rPr lang="en-US" sz="800" dirty="0"/>
            <a:t>Dana Ferraris</a:t>
          </a:r>
        </a:p>
      </dgm:t>
    </dgm:pt>
    <dgm:pt modelId="{84FC6D25-2F9F-4735-9ADA-037F5524B23E}" type="parTrans" cxnId="{FDEB0EFE-4781-47AD-A054-C2FF93361C67}">
      <dgm:prSet/>
      <dgm:spPr/>
      <dgm:t>
        <a:bodyPr/>
        <a:lstStyle/>
        <a:p>
          <a:endParaRPr lang="en-US"/>
        </a:p>
      </dgm:t>
    </dgm:pt>
    <dgm:pt modelId="{4454FF86-C324-43CB-8B58-E71AC288E078}" type="sibTrans" cxnId="{FDEB0EFE-4781-47AD-A054-C2FF93361C67}">
      <dgm:prSet/>
      <dgm:spPr/>
      <dgm:t>
        <a:bodyPr/>
        <a:lstStyle/>
        <a:p>
          <a:endParaRPr lang="en-US"/>
        </a:p>
      </dgm:t>
    </dgm:pt>
    <dgm:pt modelId="{D8C2BCC3-9E49-4465-B991-855E82BE2B98}">
      <dgm:prSet phldrT="[Text]" custT="1"/>
      <dgm:spPr/>
      <dgm:t>
        <a:bodyPr/>
        <a:lstStyle/>
        <a:p>
          <a:r>
            <a:rPr lang="en-US" sz="800" dirty="0"/>
            <a:t>EVP</a:t>
          </a:r>
        </a:p>
      </dgm:t>
    </dgm:pt>
    <dgm:pt modelId="{1C72AE77-6C82-45A6-AAAE-732ACE184FBA}" type="parTrans" cxnId="{29844BFA-2E5F-46C0-BF32-654AAA40FB46}">
      <dgm:prSet/>
      <dgm:spPr/>
      <dgm:t>
        <a:bodyPr/>
        <a:lstStyle/>
        <a:p>
          <a:endParaRPr lang="en-US"/>
        </a:p>
      </dgm:t>
    </dgm:pt>
    <dgm:pt modelId="{4A817402-0271-4325-BA2F-80BA29C4F070}" type="sibTrans" cxnId="{29844BFA-2E5F-46C0-BF32-654AAA40FB46}">
      <dgm:prSet/>
      <dgm:spPr/>
      <dgm:t>
        <a:bodyPr/>
        <a:lstStyle/>
        <a:p>
          <a:endParaRPr lang="en-US"/>
        </a:p>
      </dgm:t>
    </dgm:pt>
    <dgm:pt modelId="{0ADA5369-666F-4318-9F8A-0E39DDCB38FD}">
      <dgm:prSet phldrT="[Text]"/>
      <dgm:spPr/>
      <dgm:t>
        <a:bodyPr/>
        <a:lstStyle/>
        <a:p>
          <a:r>
            <a:rPr lang="en-US" dirty="0"/>
            <a:t>Work Groups</a:t>
          </a:r>
        </a:p>
      </dgm:t>
    </dgm:pt>
    <dgm:pt modelId="{EE809FE9-8CBA-4232-BBE1-84DEFB95B624}" type="parTrans" cxnId="{4793B1EE-C5D2-4C40-87AD-C6774EB0FFC3}">
      <dgm:prSet/>
      <dgm:spPr/>
      <dgm:t>
        <a:bodyPr/>
        <a:lstStyle/>
        <a:p>
          <a:endParaRPr lang="en-US"/>
        </a:p>
      </dgm:t>
    </dgm:pt>
    <dgm:pt modelId="{BCED47C4-1DAD-4727-A1EF-6C22B4D19531}" type="sibTrans" cxnId="{4793B1EE-C5D2-4C40-87AD-C6774EB0FFC3}">
      <dgm:prSet/>
      <dgm:spPr/>
      <dgm:t>
        <a:bodyPr/>
        <a:lstStyle/>
        <a:p>
          <a:endParaRPr lang="en-US"/>
        </a:p>
      </dgm:t>
    </dgm:pt>
    <dgm:pt modelId="{BFCB878E-C085-44CE-AB3C-F561A33AE848}">
      <dgm:prSet phldrT="[Text]" custT="1"/>
      <dgm:spPr/>
      <dgm:t>
        <a:bodyPr/>
        <a:lstStyle/>
        <a:p>
          <a:r>
            <a:rPr lang="en-US" sz="800" dirty="0"/>
            <a:t>Carol Duane</a:t>
          </a:r>
        </a:p>
        <a:p>
          <a:r>
            <a:rPr lang="en-US" sz="800" dirty="0"/>
            <a:t>Natalie </a:t>
          </a:r>
          <a:r>
            <a:rPr lang="en-US" sz="800" dirty="0" err="1"/>
            <a:t>LaFranzo</a:t>
          </a:r>
          <a:endParaRPr lang="en-US" sz="800" dirty="0"/>
        </a:p>
        <a:p>
          <a:r>
            <a:rPr lang="en-US" sz="800" dirty="0" err="1"/>
            <a:t>Marinda</a:t>
          </a:r>
          <a:r>
            <a:rPr lang="en-US" sz="800" dirty="0"/>
            <a:t> Wu</a:t>
          </a:r>
        </a:p>
      </dgm:t>
    </dgm:pt>
    <dgm:pt modelId="{C3223BF6-5572-4151-985F-DB7B84DF3A75}" type="parTrans" cxnId="{DD2C5BF8-97FF-40D8-AA51-6514E5D68BCC}">
      <dgm:prSet/>
      <dgm:spPr/>
      <dgm:t>
        <a:bodyPr/>
        <a:lstStyle/>
        <a:p>
          <a:endParaRPr lang="en-US"/>
        </a:p>
      </dgm:t>
    </dgm:pt>
    <dgm:pt modelId="{D8B8ACBF-CED1-499E-AFDF-6FE78B6CBD5D}" type="sibTrans" cxnId="{DD2C5BF8-97FF-40D8-AA51-6514E5D68BCC}">
      <dgm:prSet/>
      <dgm:spPr/>
      <dgm:t>
        <a:bodyPr/>
        <a:lstStyle/>
        <a:p>
          <a:endParaRPr lang="en-US"/>
        </a:p>
      </dgm:t>
    </dgm:pt>
    <dgm:pt modelId="{C3AECE5F-F1F7-4D15-8950-872773B55046}">
      <dgm:prSet phldrT="[Text]" custT="1"/>
      <dgm:spPr/>
      <dgm:t>
        <a:bodyPr/>
        <a:lstStyle/>
        <a:p>
          <a:r>
            <a:rPr lang="en-US" sz="800" dirty="0"/>
            <a:t>Bill Greenlee</a:t>
          </a:r>
        </a:p>
        <a:p>
          <a:r>
            <a:rPr lang="en-US" sz="800" dirty="0"/>
            <a:t>Chris Bodurow</a:t>
          </a:r>
        </a:p>
        <a:p>
          <a:r>
            <a:rPr lang="en-US" sz="800" dirty="0"/>
            <a:t>Peter </a:t>
          </a:r>
          <a:r>
            <a:rPr lang="en-US" sz="800" dirty="0" err="1"/>
            <a:t>Dorhout</a:t>
          </a:r>
          <a:endParaRPr lang="en-US" sz="800" dirty="0"/>
        </a:p>
      </dgm:t>
    </dgm:pt>
    <dgm:pt modelId="{8DF4575D-EEAD-4E6D-BB46-88511977F83E}" type="parTrans" cxnId="{F8F1CCA3-33BF-4B1F-B483-43A84F182C00}">
      <dgm:prSet/>
      <dgm:spPr/>
      <dgm:t>
        <a:bodyPr/>
        <a:lstStyle/>
        <a:p>
          <a:endParaRPr lang="en-US"/>
        </a:p>
      </dgm:t>
    </dgm:pt>
    <dgm:pt modelId="{ED2A2865-58E8-41BA-AA60-BD267F76E60C}" type="sibTrans" cxnId="{F8F1CCA3-33BF-4B1F-B483-43A84F182C00}">
      <dgm:prSet/>
      <dgm:spPr/>
      <dgm:t>
        <a:bodyPr/>
        <a:lstStyle/>
        <a:p>
          <a:endParaRPr lang="en-US"/>
        </a:p>
      </dgm:t>
    </dgm:pt>
    <dgm:pt modelId="{B3B27ABD-34E0-4B0E-A8E0-3BAB6BF59E3E}">
      <dgm:prSet phldrT="[Text]" custT="1"/>
      <dgm:spPr/>
      <dgm:t>
        <a:bodyPr/>
        <a:lstStyle/>
        <a:p>
          <a:r>
            <a:rPr lang="en-US" sz="800" dirty="0"/>
            <a:t>Willem </a:t>
          </a:r>
          <a:r>
            <a:rPr lang="en-US" sz="800" dirty="0" err="1"/>
            <a:t>Leenstra</a:t>
          </a:r>
          <a:endParaRPr lang="en-US" sz="800" dirty="0"/>
        </a:p>
        <a:p>
          <a:r>
            <a:rPr lang="en-US" sz="800" dirty="0"/>
            <a:t>Diane Schmidt</a:t>
          </a:r>
        </a:p>
        <a:p>
          <a:r>
            <a:rPr lang="en-US" sz="800" dirty="0"/>
            <a:t>Bonnie </a:t>
          </a:r>
          <a:r>
            <a:rPr lang="en-US" sz="800" dirty="0" err="1"/>
            <a:t>Lawlor</a:t>
          </a:r>
          <a:endParaRPr lang="en-US" sz="800" dirty="0"/>
        </a:p>
      </dgm:t>
    </dgm:pt>
    <dgm:pt modelId="{F43F2B27-757C-4C9A-806C-D790536944C1}" type="parTrans" cxnId="{20AB14C4-57B6-4A56-8E5F-962D628A0DC7}">
      <dgm:prSet/>
      <dgm:spPr/>
      <dgm:t>
        <a:bodyPr/>
        <a:lstStyle/>
        <a:p>
          <a:endParaRPr lang="en-US"/>
        </a:p>
      </dgm:t>
    </dgm:pt>
    <dgm:pt modelId="{7DAF3527-22EB-488F-822C-E093CA2E4674}" type="sibTrans" cxnId="{20AB14C4-57B6-4A56-8E5F-962D628A0DC7}">
      <dgm:prSet/>
      <dgm:spPr/>
      <dgm:t>
        <a:bodyPr/>
        <a:lstStyle/>
        <a:p>
          <a:endParaRPr lang="en-US"/>
        </a:p>
      </dgm:t>
    </dgm:pt>
    <dgm:pt modelId="{13E507E1-8289-4C6D-9010-33B6BD00BFC6}">
      <dgm:prSet phldrT="[Text]" custT="1"/>
      <dgm:spPr/>
      <dgm:t>
        <a:bodyPr/>
        <a:lstStyle/>
        <a:p>
          <a:r>
            <a:rPr lang="en-US" sz="800" dirty="0"/>
            <a:t>Flint Lewis</a:t>
          </a:r>
        </a:p>
        <a:p>
          <a:r>
            <a:rPr lang="en-US" sz="800" dirty="0"/>
            <a:t>Kate Fryer</a:t>
          </a:r>
        </a:p>
        <a:p>
          <a:r>
            <a:rPr lang="en-US" sz="800" dirty="0"/>
            <a:t>Mary Kirchhoff</a:t>
          </a:r>
        </a:p>
        <a:p>
          <a:r>
            <a:rPr lang="en-US" sz="800" dirty="0" err="1"/>
            <a:t>LaTrease</a:t>
          </a:r>
          <a:r>
            <a:rPr lang="en-US" sz="800" dirty="0"/>
            <a:t> Garrison</a:t>
          </a:r>
        </a:p>
      </dgm:t>
    </dgm:pt>
    <dgm:pt modelId="{71C8E51D-8EF8-4B9A-9A51-F6D3A8005975}" type="parTrans" cxnId="{7EFD911E-B9B3-4DEB-B153-C3774CA7685E}">
      <dgm:prSet/>
      <dgm:spPr/>
      <dgm:t>
        <a:bodyPr/>
        <a:lstStyle/>
        <a:p>
          <a:endParaRPr lang="en-US"/>
        </a:p>
      </dgm:t>
    </dgm:pt>
    <dgm:pt modelId="{07498533-961B-4964-8BE6-780C3A9D7C47}" type="sibTrans" cxnId="{7EFD911E-B9B3-4DEB-B153-C3774CA7685E}">
      <dgm:prSet/>
      <dgm:spPr/>
      <dgm:t>
        <a:bodyPr/>
        <a:lstStyle/>
        <a:p>
          <a:endParaRPr lang="en-US"/>
        </a:p>
      </dgm:t>
    </dgm:pt>
    <dgm:pt modelId="{4441254B-E6C8-4A84-AC0B-05EAE14CB88D}" type="pres">
      <dgm:prSet presAssocID="{95F3654B-1F71-4D14-9492-AD299D1366B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CF28758-9CE4-4560-933B-FE30D2C4C069}" type="pres">
      <dgm:prSet presAssocID="{95F3654B-1F71-4D14-9492-AD299D1366B9}" presName="hierFlow" presStyleCnt="0"/>
      <dgm:spPr/>
    </dgm:pt>
    <dgm:pt modelId="{BBC74D54-29E2-45DD-9A90-2C2A0A56184D}" type="pres">
      <dgm:prSet presAssocID="{95F3654B-1F71-4D14-9492-AD299D1366B9}" presName="firstBuf" presStyleCnt="0"/>
      <dgm:spPr/>
    </dgm:pt>
    <dgm:pt modelId="{299E4887-A2A7-46E4-A917-AB4CA0D9637F}" type="pres">
      <dgm:prSet presAssocID="{95F3654B-1F71-4D14-9492-AD299D1366B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5D97DC1-DAF9-4686-95BB-4306BD6DD9DE}" type="pres">
      <dgm:prSet presAssocID="{ED938FAC-4F3A-499C-9B4E-5DBAED0A7896}" presName="Name14" presStyleCnt="0"/>
      <dgm:spPr/>
    </dgm:pt>
    <dgm:pt modelId="{5C8D8C45-D399-4D47-A36B-C950F01C5C16}" type="pres">
      <dgm:prSet presAssocID="{ED938FAC-4F3A-499C-9B4E-5DBAED0A7896}" presName="level1Shape" presStyleLbl="node0" presStyleIdx="0" presStyleCnt="1">
        <dgm:presLayoutVars>
          <dgm:chPref val="3"/>
        </dgm:presLayoutVars>
      </dgm:prSet>
      <dgm:spPr/>
    </dgm:pt>
    <dgm:pt modelId="{7F684931-ACBE-4F7F-B91A-8E9FDCABB6F7}" type="pres">
      <dgm:prSet presAssocID="{ED938FAC-4F3A-499C-9B4E-5DBAED0A7896}" presName="hierChild2" presStyleCnt="0"/>
      <dgm:spPr/>
    </dgm:pt>
    <dgm:pt modelId="{0994FE07-D4D1-419B-A8B2-E43ED1F34EEB}" type="pres">
      <dgm:prSet presAssocID="{6DA7364E-10CD-4537-82EF-F42CF3041973}" presName="Name19" presStyleLbl="parChTrans1D2" presStyleIdx="0" presStyleCnt="1"/>
      <dgm:spPr/>
    </dgm:pt>
    <dgm:pt modelId="{A5F4847A-27E3-41AF-8CB7-747A0D1A815C}" type="pres">
      <dgm:prSet presAssocID="{537DBBB6-D053-4FF1-95EB-574798CCAD98}" presName="Name21" presStyleCnt="0"/>
      <dgm:spPr/>
    </dgm:pt>
    <dgm:pt modelId="{DA23077C-4B3B-4BA7-80C9-412CD6216520}" type="pres">
      <dgm:prSet presAssocID="{537DBBB6-D053-4FF1-95EB-574798CCAD98}" presName="level2Shape" presStyleLbl="node2" presStyleIdx="0" presStyleCnt="1"/>
      <dgm:spPr/>
    </dgm:pt>
    <dgm:pt modelId="{35E81FEA-6926-4AC8-8498-59431D067311}" type="pres">
      <dgm:prSet presAssocID="{537DBBB6-D053-4FF1-95EB-574798CCAD98}" presName="hierChild3" presStyleCnt="0"/>
      <dgm:spPr/>
    </dgm:pt>
    <dgm:pt modelId="{17F393FD-4F12-4F3D-A851-285557E9C3E7}" type="pres">
      <dgm:prSet presAssocID="{4FD5F1FF-8CD7-4D1F-A03E-B910A5E4AE40}" presName="Name19" presStyleLbl="parChTrans1D3" presStyleIdx="0" presStyleCnt="4"/>
      <dgm:spPr/>
    </dgm:pt>
    <dgm:pt modelId="{64EC06D4-21CF-4478-BA9B-6548585D92D6}" type="pres">
      <dgm:prSet presAssocID="{BDCDB3E0-E70B-4ABC-A633-F8E438B2C5F7}" presName="Name21" presStyleCnt="0"/>
      <dgm:spPr/>
    </dgm:pt>
    <dgm:pt modelId="{80633F1C-1E31-41B3-B436-8A5C3A068BB1}" type="pres">
      <dgm:prSet presAssocID="{BDCDB3E0-E70B-4ABC-A633-F8E438B2C5F7}" presName="level2Shape" presStyleLbl="node3" presStyleIdx="0" presStyleCnt="4" custScaleX="150933"/>
      <dgm:spPr/>
    </dgm:pt>
    <dgm:pt modelId="{BB4F3CC9-B349-4512-A271-43E75C375790}" type="pres">
      <dgm:prSet presAssocID="{BDCDB3E0-E70B-4ABC-A633-F8E438B2C5F7}" presName="hierChild3" presStyleCnt="0"/>
      <dgm:spPr/>
    </dgm:pt>
    <dgm:pt modelId="{BEFEFFD5-D4D0-4E52-A109-C4EB97D20B22}" type="pres">
      <dgm:prSet presAssocID="{128EF22D-DB00-488E-A0F3-0EB263EEEEFC}" presName="Name19" presStyleLbl="parChTrans1D4" presStyleIdx="0" presStyleCnt="8"/>
      <dgm:spPr/>
    </dgm:pt>
    <dgm:pt modelId="{D79501B3-530B-439B-B1A6-3970EDC4EDAB}" type="pres">
      <dgm:prSet presAssocID="{91C7D94A-2395-4ABD-A053-34428E6D7663}" presName="Name21" presStyleCnt="0"/>
      <dgm:spPr/>
    </dgm:pt>
    <dgm:pt modelId="{D8F2BD5D-6540-49B6-9EBD-761419CF0B5A}" type="pres">
      <dgm:prSet presAssocID="{91C7D94A-2395-4ABD-A053-34428E6D7663}" presName="level2Shape" presStyleLbl="node4" presStyleIdx="0" presStyleCnt="8" custScaleX="144313"/>
      <dgm:spPr/>
    </dgm:pt>
    <dgm:pt modelId="{4E0D9E1E-5A97-46B3-AAEC-9325D9FF371F}" type="pres">
      <dgm:prSet presAssocID="{91C7D94A-2395-4ABD-A053-34428E6D7663}" presName="hierChild3" presStyleCnt="0"/>
      <dgm:spPr/>
    </dgm:pt>
    <dgm:pt modelId="{D65A5430-1CA7-4030-BB73-4C4ABF3352FA}" type="pres">
      <dgm:prSet presAssocID="{C3223BF6-5572-4151-985F-DB7B84DF3A75}" presName="Name19" presStyleLbl="parChTrans1D4" presStyleIdx="1" presStyleCnt="8"/>
      <dgm:spPr/>
    </dgm:pt>
    <dgm:pt modelId="{6810C483-998F-43F6-9237-36C0FDC1CA8D}" type="pres">
      <dgm:prSet presAssocID="{BFCB878E-C085-44CE-AB3C-F561A33AE848}" presName="Name21" presStyleCnt="0"/>
      <dgm:spPr/>
    </dgm:pt>
    <dgm:pt modelId="{0514784C-8B2A-48D6-A122-BD92922D7E94}" type="pres">
      <dgm:prSet presAssocID="{BFCB878E-C085-44CE-AB3C-F561A33AE848}" presName="level2Shape" presStyleLbl="node4" presStyleIdx="1" presStyleCnt="8" custScaleX="139687" custScaleY="108167"/>
      <dgm:spPr/>
    </dgm:pt>
    <dgm:pt modelId="{D3C8F60D-3FBE-4B4C-9E24-0C2923042908}" type="pres">
      <dgm:prSet presAssocID="{BFCB878E-C085-44CE-AB3C-F561A33AE848}" presName="hierChild3" presStyleCnt="0"/>
      <dgm:spPr/>
    </dgm:pt>
    <dgm:pt modelId="{ADAB2334-67A5-4A26-B8AC-F355BECA369D}" type="pres">
      <dgm:prSet presAssocID="{2FDC323E-04BD-4225-9229-A82D1F5DEC52}" presName="Name19" presStyleLbl="parChTrans1D4" presStyleIdx="2" presStyleCnt="8"/>
      <dgm:spPr/>
    </dgm:pt>
    <dgm:pt modelId="{D7614C63-D18C-4D66-B5B6-A76C27390960}" type="pres">
      <dgm:prSet presAssocID="{D3B17158-46D7-4478-BB54-CAD6BA711CFF}" presName="Name21" presStyleCnt="0"/>
      <dgm:spPr/>
    </dgm:pt>
    <dgm:pt modelId="{6D323427-ABF3-4D3E-AB74-8F6E1C8353C8}" type="pres">
      <dgm:prSet presAssocID="{D3B17158-46D7-4478-BB54-CAD6BA711CFF}" presName="level2Shape" presStyleLbl="node4" presStyleIdx="2" presStyleCnt="8"/>
      <dgm:spPr/>
    </dgm:pt>
    <dgm:pt modelId="{9D1A0E5A-3671-46A6-ACE3-16D886BA3819}" type="pres">
      <dgm:prSet presAssocID="{D3B17158-46D7-4478-BB54-CAD6BA711CFF}" presName="hierChild3" presStyleCnt="0"/>
      <dgm:spPr/>
    </dgm:pt>
    <dgm:pt modelId="{3F0E698D-2040-4BF0-9F1D-91337FA3CEB9}" type="pres">
      <dgm:prSet presAssocID="{8DF4575D-EEAD-4E6D-BB46-88511977F83E}" presName="Name19" presStyleLbl="parChTrans1D4" presStyleIdx="3" presStyleCnt="8"/>
      <dgm:spPr/>
    </dgm:pt>
    <dgm:pt modelId="{8A415F05-7EA6-452C-98FF-7AD535CC37D0}" type="pres">
      <dgm:prSet presAssocID="{C3AECE5F-F1F7-4D15-8950-872773B55046}" presName="Name21" presStyleCnt="0"/>
      <dgm:spPr/>
    </dgm:pt>
    <dgm:pt modelId="{503A2F77-940B-42E5-AB50-8ED4E4F6B114}" type="pres">
      <dgm:prSet presAssocID="{C3AECE5F-F1F7-4D15-8950-872773B55046}" presName="level2Shape" presStyleLbl="node4" presStyleIdx="3" presStyleCnt="8" custScaleX="130838" custScaleY="112033"/>
      <dgm:spPr/>
    </dgm:pt>
    <dgm:pt modelId="{96D1B9D8-A6F0-4E57-A0A7-28E989643F1F}" type="pres">
      <dgm:prSet presAssocID="{C3AECE5F-F1F7-4D15-8950-872773B55046}" presName="hierChild3" presStyleCnt="0"/>
      <dgm:spPr/>
    </dgm:pt>
    <dgm:pt modelId="{EBBDFD43-D228-438E-AA77-24B5FF33E1CE}" type="pres">
      <dgm:prSet presAssocID="{84FC6D25-2F9F-4735-9ADA-037F5524B23E}" presName="Name19" presStyleLbl="parChTrans1D4" presStyleIdx="4" presStyleCnt="8"/>
      <dgm:spPr/>
    </dgm:pt>
    <dgm:pt modelId="{1D7E81C8-2F6A-46DE-A618-423980EAFF56}" type="pres">
      <dgm:prSet presAssocID="{6519638A-28DB-4280-8AEB-E1FAD720B5F2}" presName="Name21" presStyleCnt="0"/>
      <dgm:spPr/>
    </dgm:pt>
    <dgm:pt modelId="{00111716-BB25-46E4-B700-03D7FDDB6782}" type="pres">
      <dgm:prSet presAssocID="{6519638A-28DB-4280-8AEB-E1FAD720B5F2}" presName="level2Shape" presStyleLbl="node4" presStyleIdx="4" presStyleCnt="8"/>
      <dgm:spPr/>
    </dgm:pt>
    <dgm:pt modelId="{C6D48687-1813-458E-BE7B-E25658C96F0F}" type="pres">
      <dgm:prSet presAssocID="{6519638A-28DB-4280-8AEB-E1FAD720B5F2}" presName="hierChild3" presStyleCnt="0"/>
      <dgm:spPr/>
    </dgm:pt>
    <dgm:pt modelId="{5D58996F-A0EE-45AF-97DA-CB593D83FB01}" type="pres">
      <dgm:prSet presAssocID="{F43F2B27-757C-4C9A-806C-D790536944C1}" presName="Name19" presStyleLbl="parChTrans1D4" presStyleIdx="5" presStyleCnt="8"/>
      <dgm:spPr/>
    </dgm:pt>
    <dgm:pt modelId="{AF60443D-BF9B-4194-AEF7-899291760EBC}" type="pres">
      <dgm:prSet presAssocID="{B3B27ABD-34E0-4B0E-A8E0-3BAB6BF59E3E}" presName="Name21" presStyleCnt="0"/>
      <dgm:spPr/>
    </dgm:pt>
    <dgm:pt modelId="{8E720C8B-C2DC-4490-861C-BB73A9A1CF06}" type="pres">
      <dgm:prSet presAssocID="{B3B27ABD-34E0-4B0E-A8E0-3BAB6BF59E3E}" presName="level2Shape" presStyleLbl="node4" presStyleIdx="5" presStyleCnt="8" custScaleX="116213" custScaleY="114159"/>
      <dgm:spPr/>
    </dgm:pt>
    <dgm:pt modelId="{9F561005-88FE-4BA6-AD73-51C5F05B8DC4}" type="pres">
      <dgm:prSet presAssocID="{B3B27ABD-34E0-4B0E-A8E0-3BAB6BF59E3E}" presName="hierChild3" presStyleCnt="0"/>
      <dgm:spPr/>
    </dgm:pt>
    <dgm:pt modelId="{B752ECFB-31FD-4ECA-BEAE-E16B6ED8878A}" type="pres">
      <dgm:prSet presAssocID="{1C72AE77-6C82-45A6-AAAE-732ACE184FBA}" presName="Name19" presStyleLbl="parChTrans1D4" presStyleIdx="6" presStyleCnt="8"/>
      <dgm:spPr/>
    </dgm:pt>
    <dgm:pt modelId="{19BCACA7-96F8-4C14-BB84-3ECBBADBA5DC}" type="pres">
      <dgm:prSet presAssocID="{D8C2BCC3-9E49-4465-B991-855E82BE2B98}" presName="Name21" presStyleCnt="0"/>
      <dgm:spPr/>
    </dgm:pt>
    <dgm:pt modelId="{00FD3608-AA87-4ED6-A74A-FAC717F88FB2}" type="pres">
      <dgm:prSet presAssocID="{D8C2BCC3-9E49-4465-B991-855E82BE2B98}" presName="level2Shape" presStyleLbl="node4" presStyleIdx="6" presStyleCnt="8" custLinFactNeighborX="50556" custLinFactNeighborY="-1580"/>
      <dgm:spPr/>
    </dgm:pt>
    <dgm:pt modelId="{0FAE7ACD-ACEC-4233-9ED8-B4BDDD509864}" type="pres">
      <dgm:prSet presAssocID="{D8C2BCC3-9E49-4465-B991-855E82BE2B98}" presName="hierChild3" presStyleCnt="0"/>
      <dgm:spPr/>
    </dgm:pt>
    <dgm:pt modelId="{86E6570E-0DD7-4AF6-8C60-F8BFF42751A2}" type="pres">
      <dgm:prSet presAssocID="{71C8E51D-8EF8-4B9A-9A51-F6D3A8005975}" presName="Name19" presStyleLbl="parChTrans1D4" presStyleIdx="7" presStyleCnt="8"/>
      <dgm:spPr/>
    </dgm:pt>
    <dgm:pt modelId="{50EBFB22-5E8F-4EF9-840A-3FAF3464B512}" type="pres">
      <dgm:prSet presAssocID="{13E507E1-8289-4C6D-9010-33B6BD00BFC6}" presName="Name21" presStyleCnt="0"/>
      <dgm:spPr/>
    </dgm:pt>
    <dgm:pt modelId="{88072ADD-05A7-4C9C-B530-66AC8644F577}" type="pres">
      <dgm:prSet presAssocID="{13E507E1-8289-4C6D-9010-33B6BD00BFC6}" presName="level2Shape" presStyleLbl="node4" presStyleIdx="7" presStyleCnt="8" custScaleX="137643" custScaleY="121455" custLinFactNeighborX="50709" custLinFactNeighborY="1766"/>
      <dgm:spPr/>
    </dgm:pt>
    <dgm:pt modelId="{B1962872-1431-43C1-94DC-FB61A60D22F8}" type="pres">
      <dgm:prSet presAssocID="{13E507E1-8289-4C6D-9010-33B6BD00BFC6}" presName="hierChild3" presStyleCnt="0"/>
      <dgm:spPr/>
    </dgm:pt>
    <dgm:pt modelId="{ACBA2CC8-65F9-4C4E-9D4F-C0DAA0CF5DDB}" type="pres">
      <dgm:prSet presAssocID="{E8B34B54-5A3A-4EF6-A578-F66439A02D16}" presName="Name19" presStyleLbl="parChTrans1D3" presStyleIdx="1" presStyleCnt="4"/>
      <dgm:spPr/>
    </dgm:pt>
    <dgm:pt modelId="{919D6EB3-1A5F-4474-9AFF-2D3D67BC5AFB}" type="pres">
      <dgm:prSet presAssocID="{E237494F-C240-4685-A727-EEFF2D99A10F}" presName="Name21" presStyleCnt="0"/>
      <dgm:spPr/>
    </dgm:pt>
    <dgm:pt modelId="{945067D5-A620-4DE7-9044-105C862A1D17}" type="pres">
      <dgm:prSet presAssocID="{E237494F-C240-4685-A727-EEFF2D99A10F}" presName="level2Shape" presStyleLbl="node3" presStyleIdx="1" presStyleCnt="4"/>
      <dgm:spPr/>
    </dgm:pt>
    <dgm:pt modelId="{5586B538-2FF0-44F8-B1FC-C5E16753E791}" type="pres">
      <dgm:prSet presAssocID="{E237494F-C240-4685-A727-EEFF2D99A10F}" presName="hierChild3" presStyleCnt="0"/>
      <dgm:spPr/>
    </dgm:pt>
    <dgm:pt modelId="{5BE7C660-EB88-4DDA-9543-55EC4143EB6F}" type="pres">
      <dgm:prSet presAssocID="{873D1188-9D6A-4DC9-8DCB-2866F5AF0E5F}" presName="Name19" presStyleLbl="parChTrans1D3" presStyleIdx="2" presStyleCnt="4"/>
      <dgm:spPr/>
    </dgm:pt>
    <dgm:pt modelId="{AB0A52DC-CAEE-4F51-88A1-E2ED42C832CE}" type="pres">
      <dgm:prSet presAssocID="{66535D43-3655-4D32-A85D-71D3B6311F77}" presName="Name21" presStyleCnt="0"/>
      <dgm:spPr/>
    </dgm:pt>
    <dgm:pt modelId="{6E02561B-C914-4E92-ADC2-3C398A03F36D}" type="pres">
      <dgm:prSet presAssocID="{66535D43-3655-4D32-A85D-71D3B6311F77}" presName="level2Shape" presStyleLbl="node3" presStyleIdx="2" presStyleCnt="4"/>
      <dgm:spPr/>
    </dgm:pt>
    <dgm:pt modelId="{2B4938A8-1E01-4659-9ED6-2E5966BD5C28}" type="pres">
      <dgm:prSet presAssocID="{66535D43-3655-4D32-A85D-71D3B6311F77}" presName="hierChild3" presStyleCnt="0"/>
      <dgm:spPr/>
    </dgm:pt>
    <dgm:pt modelId="{A9247583-340F-40A7-8EEF-291A34B0188E}" type="pres">
      <dgm:prSet presAssocID="{965E005A-25BE-42E2-B629-41D91D580F99}" presName="Name19" presStyleLbl="parChTrans1D3" presStyleIdx="3" presStyleCnt="4"/>
      <dgm:spPr/>
    </dgm:pt>
    <dgm:pt modelId="{28E03B4A-2362-44DD-B4BD-045B1E7AF2C0}" type="pres">
      <dgm:prSet presAssocID="{0AB2D14F-7556-4906-8151-1C260B9D55D6}" presName="Name21" presStyleCnt="0"/>
      <dgm:spPr/>
    </dgm:pt>
    <dgm:pt modelId="{495A2201-EF33-46E7-BBB2-1C1D65AD220C}" type="pres">
      <dgm:prSet presAssocID="{0AB2D14F-7556-4906-8151-1C260B9D55D6}" presName="level2Shape" presStyleLbl="node3" presStyleIdx="3" presStyleCnt="4"/>
      <dgm:spPr>
        <a:xfrm>
          <a:off x="5127188" y="2144712"/>
          <a:ext cx="845343" cy="563562"/>
        </a:xfrm>
        <a:prstGeom prst="roundRect">
          <a:avLst>
            <a:gd name="adj" fmla="val 10000"/>
          </a:avLst>
        </a:prstGeom>
      </dgm:spPr>
    </dgm:pt>
    <dgm:pt modelId="{552F36BE-D87F-43A9-AC91-2435A0AB615B}" type="pres">
      <dgm:prSet presAssocID="{0AB2D14F-7556-4906-8151-1C260B9D55D6}" presName="hierChild3" presStyleCnt="0"/>
      <dgm:spPr/>
    </dgm:pt>
    <dgm:pt modelId="{527FC37D-248D-4807-8EB0-2ADB4794ABDD}" type="pres">
      <dgm:prSet presAssocID="{95F3654B-1F71-4D14-9492-AD299D1366B9}" presName="bgShapesFlow" presStyleCnt="0"/>
      <dgm:spPr/>
    </dgm:pt>
    <dgm:pt modelId="{45EB2614-9007-4E73-80D1-67AE17FC5264}" type="pres">
      <dgm:prSet presAssocID="{5589DB6B-B5A6-49AE-9CDD-1FD8479C5051}" presName="rectComp" presStyleCnt="0"/>
      <dgm:spPr/>
    </dgm:pt>
    <dgm:pt modelId="{D28264EB-7256-45F2-BEAA-A4A8E9DEB3F2}" type="pres">
      <dgm:prSet presAssocID="{5589DB6B-B5A6-49AE-9CDD-1FD8479C5051}" presName="bgRect" presStyleLbl="bgShp" presStyleIdx="0" presStyleCnt="5" custLinFactNeighborY="-14435"/>
      <dgm:spPr/>
    </dgm:pt>
    <dgm:pt modelId="{144D9981-5336-4A7E-8E7F-8996B4F2FFEC}" type="pres">
      <dgm:prSet presAssocID="{5589DB6B-B5A6-49AE-9CDD-1FD8479C5051}" presName="bgRectTx" presStyleLbl="bgShp" presStyleIdx="0" presStyleCnt="5">
        <dgm:presLayoutVars>
          <dgm:bulletEnabled val="1"/>
        </dgm:presLayoutVars>
      </dgm:prSet>
      <dgm:spPr/>
    </dgm:pt>
    <dgm:pt modelId="{BF60A44B-68A5-4950-9806-7ED6FCB309E2}" type="pres">
      <dgm:prSet presAssocID="{5589DB6B-B5A6-49AE-9CDD-1FD8479C5051}" presName="spComp" presStyleCnt="0"/>
      <dgm:spPr/>
    </dgm:pt>
    <dgm:pt modelId="{16A4CDCC-A424-48EA-ADAF-1D54A6557970}" type="pres">
      <dgm:prSet presAssocID="{5589DB6B-B5A6-49AE-9CDD-1FD8479C5051}" presName="vSp" presStyleCnt="0"/>
      <dgm:spPr/>
    </dgm:pt>
    <dgm:pt modelId="{46AE1643-3000-4CA4-8B4B-437874383E9D}" type="pres">
      <dgm:prSet presAssocID="{5B6B3A37-42AD-4888-A62F-D6F3134DF65A}" presName="rectComp" presStyleCnt="0"/>
      <dgm:spPr/>
    </dgm:pt>
    <dgm:pt modelId="{D2B05F3E-E472-4392-B2E7-949BA135C492}" type="pres">
      <dgm:prSet presAssocID="{5B6B3A37-42AD-4888-A62F-D6F3134DF65A}" presName="bgRect" presStyleLbl="bgShp" presStyleIdx="1" presStyleCnt="5"/>
      <dgm:spPr/>
    </dgm:pt>
    <dgm:pt modelId="{C4E5538C-77CC-43CE-9717-FE77C18A594E}" type="pres">
      <dgm:prSet presAssocID="{5B6B3A37-42AD-4888-A62F-D6F3134DF65A}" presName="bgRectTx" presStyleLbl="bgShp" presStyleIdx="1" presStyleCnt="5">
        <dgm:presLayoutVars>
          <dgm:bulletEnabled val="1"/>
        </dgm:presLayoutVars>
      </dgm:prSet>
      <dgm:spPr/>
    </dgm:pt>
    <dgm:pt modelId="{6CC1D409-BEC4-455F-8AE2-64C78220E7C8}" type="pres">
      <dgm:prSet presAssocID="{5B6B3A37-42AD-4888-A62F-D6F3134DF65A}" presName="spComp" presStyleCnt="0"/>
      <dgm:spPr/>
    </dgm:pt>
    <dgm:pt modelId="{1CBA1406-838A-4F66-AACC-AD2A6AF3B33F}" type="pres">
      <dgm:prSet presAssocID="{5B6B3A37-42AD-4888-A62F-D6F3134DF65A}" presName="vSp" presStyleCnt="0"/>
      <dgm:spPr/>
    </dgm:pt>
    <dgm:pt modelId="{8CEA0B29-9A00-48DE-BCAD-FBCC805CC986}" type="pres">
      <dgm:prSet presAssocID="{6C1D3D2A-391B-4D4B-8A15-5CAE8363218E}" presName="rectComp" presStyleCnt="0"/>
      <dgm:spPr/>
    </dgm:pt>
    <dgm:pt modelId="{256EA14F-95F5-4EE0-ADC6-B71BC206AB16}" type="pres">
      <dgm:prSet presAssocID="{6C1D3D2A-391B-4D4B-8A15-5CAE8363218E}" presName="bgRect" presStyleLbl="bgShp" presStyleIdx="2" presStyleCnt="5"/>
      <dgm:spPr/>
    </dgm:pt>
    <dgm:pt modelId="{F66086BD-A344-4604-9797-925F8DFE4A12}" type="pres">
      <dgm:prSet presAssocID="{6C1D3D2A-391B-4D4B-8A15-5CAE8363218E}" presName="bgRectTx" presStyleLbl="bgShp" presStyleIdx="2" presStyleCnt="5">
        <dgm:presLayoutVars>
          <dgm:bulletEnabled val="1"/>
        </dgm:presLayoutVars>
      </dgm:prSet>
      <dgm:spPr/>
    </dgm:pt>
    <dgm:pt modelId="{60F479B4-00CF-4222-BCF7-0908D01D8498}" type="pres">
      <dgm:prSet presAssocID="{6C1D3D2A-391B-4D4B-8A15-5CAE8363218E}" presName="spComp" presStyleCnt="0"/>
      <dgm:spPr/>
    </dgm:pt>
    <dgm:pt modelId="{37222D90-F163-48AC-B931-B04C233B637D}" type="pres">
      <dgm:prSet presAssocID="{6C1D3D2A-391B-4D4B-8A15-5CAE8363218E}" presName="vSp" presStyleCnt="0"/>
      <dgm:spPr/>
    </dgm:pt>
    <dgm:pt modelId="{BC02A4CD-7A84-43C6-A18A-244ACD238E52}" type="pres">
      <dgm:prSet presAssocID="{50289C82-6DB3-4070-82F1-E0769B48FA43}" presName="rectComp" presStyleCnt="0"/>
      <dgm:spPr/>
    </dgm:pt>
    <dgm:pt modelId="{C3482189-1D80-4512-99D3-D44298373239}" type="pres">
      <dgm:prSet presAssocID="{50289C82-6DB3-4070-82F1-E0769B48FA43}" presName="bgRect" presStyleLbl="bgShp" presStyleIdx="3" presStyleCnt="5"/>
      <dgm:spPr/>
    </dgm:pt>
    <dgm:pt modelId="{6F68FDAB-35CA-4421-8078-02A7B5A9CE1B}" type="pres">
      <dgm:prSet presAssocID="{50289C82-6DB3-4070-82F1-E0769B48FA43}" presName="bgRectTx" presStyleLbl="bgShp" presStyleIdx="3" presStyleCnt="5">
        <dgm:presLayoutVars>
          <dgm:bulletEnabled val="1"/>
        </dgm:presLayoutVars>
      </dgm:prSet>
      <dgm:spPr/>
    </dgm:pt>
    <dgm:pt modelId="{01896A75-7734-4FEF-871C-A7D468C098A3}" type="pres">
      <dgm:prSet presAssocID="{50289C82-6DB3-4070-82F1-E0769B48FA43}" presName="spComp" presStyleCnt="0"/>
      <dgm:spPr/>
    </dgm:pt>
    <dgm:pt modelId="{27DA3911-2604-461C-AF11-153E0F17A226}" type="pres">
      <dgm:prSet presAssocID="{50289C82-6DB3-4070-82F1-E0769B48FA43}" presName="vSp" presStyleCnt="0"/>
      <dgm:spPr/>
    </dgm:pt>
    <dgm:pt modelId="{EACAF754-39F1-41F8-89E4-56500CF6A29D}" type="pres">
      <dgm:prSet presAssocID="{0ADA5369-666F-4318-9F8A-0E39DDCB38FD}" presName="rectComp" presStyleCnt="0"/>
      <dgm:spPr/>
    </dgm:pt>
    <dgm:pt modelId="{74C8493A-2E85-4DCD-8F81-83D03927BCB9}" type="pres">
      <dgm:prSet presAssocID="{0ADA5369-666F-4318-9F8A-0E39DDCB38FD}" presName="bgRect" presStyleLbl="bgShp" presStyleIdx="4" presStyleCnt="5" custLinFactNeighborY="24161"/>
      <dgm:spPr/>
    </dgm:pt>
    <dgm:pt modelId="{837EFBDE-496B-4F70-B42D-1CD559408E92}" type="pres">
      <dgm:prSet presAssocID="{0ADA5369-666F-4318-9F8A-0E39DDCB38FD}" presName="bgRectTx" presStyleLbl="bgShp" presStyleIdx="4" presStyleCnt="5">
        <dgm:presLayoutVars>
          <dgm:bulletEnabled val="1"/>
        </dgm:presLayoutVars>
      </dgm:prSet>
      <dgm:spPr/>
    </dgm:pt>
  </dgm:ptLst>
  <dgm:cxnLst>
    <dgm:cxn modelId="{CB79F40D-F648-4C82-A1E7-2C5B6F679FF3}" type="presOf" srcId="{537DBBB6-D053-4FF1-95EB-574798CCAD98}" destId="{DA23077C-4B3B-4BA7-80C9-412CD6216520}" srcOrd="0" destOrd="0" presId="urn:microsoft.com/office/officeart/2005/8/layout/hierarchy6"/>
    <dgm:cxn modelId="{88D1F90E-C0C0-40EE-8E34-8050ABBCB544}" type="presOf" srcId="{84FC6D25-2F9F-4735-9ADA-037F5524B23E}" destId="{EBBDFD43-D228-438E-AA77-24B5FF33E1CE}" srcOrd="0" destOrd="0" presId="urn:microsoft.com/office/officeart/2005/8/layout/hierarchy6"/>
    <dgm:cxn modelId="{58464D15-2851-487A-8BB4-48F64A8DF431}" type="presOf" srcId="{873D1188-9D6A-4DC9-8DCB-2866F5AF0E5F}" destId="{5BE7C660-EB88-4DDA-9543-55EC4143EB6F}" srcOrd="0" destOrd="0" presId="urn:microsoft.com/office/officeart/2005/8/layout/hierarchy6"/>
    <dgm:cxn modelId="{1466D616-A168-4CF2-98E8-ED7D00F5D747}" type="presOf" srcId="{6C1D3D2A-391B-4D4B-8A15-5CAE8363218E}" destId="{F66086BD-A344-4604-9797-925F8DFE4A12}" srcOrd="1" destOrd="0" presId="urn:microsoft.com/office/officeart/2005/8/layout/hierarchy6"/>
    <dgm:cxn modelId="{52FCBB1A-7E96-42EB-9B59-F36263EE1E50}" type="presOf" srcId="{4FD5F1FF-8CD7-4D1F-A03E-B910A5E4AE40}" destId="{17F393FD-4F12-4F3D-A851-285557E9C3E7}" srcOrd="0" destOrd="0" presId="urn:microsoft.com/office/officeart/2005/8/layout/hierarchy6"/>
    <dgm:cxn modelId="{871F4D1C-2ABF-4076-9B13-88DA82341C65}" type="presOf" srcId="{50289C82-6DB3-4070-82F1-E0769B48FA43}" destId="{C3482189-1D80-4512-99D3-D44298373239}" srcOrd="0" destOrd="0" presId="urn:microsoft.com/office/officeart/2005/8/layout/hierarchy6"/>
    <dgm:cxn modelId="{7EFD911E-B9B3-4DEB-B153-C3774CA7685E}" srcId="{D8C2BCC3-9E49-4465-B991-855E82BE2B98}" destId="{13E507E1-8289-4C6D-9010-33B6BD00BFC6}" srcOrd="0" destOrd="0" parTransId="{71C8E51D-8EF8-4B9A-9A51-F6D3A8005975}" sibTransId="{07498533-961B-4964-8BE6-780C3A9D7C47}"/>
    <dgm:cxn modelId="{90C8DB1E-5BA1-44D1-92CF-71A0B1EDD790}" type="presOf" srcId="{F43F2B27-757C-4C9A-806C-D790536944C1}" destId="{5D58996F-A0EE-45AF-97DA-CB593D83FB01}" srcOrd="0" destOrd="0" presId="urn:microsoft.com/office/officeart/2005/8/layout/hierarchy6"/>
    <dgm:cxn modelId="{1C134C20-B4C7-4EF6-B8D3-472989D7B453}" type="presOf" srcId="{71C8E51D-8EF8-4B9A-9A51-F6D3A8005975}" destId="{86E6570E-0DD7-4AF6-8C60-F8BFF42751A2}" srcOrd="0" destOrd="0" presId="urn:microsoft.com/office/officeart/2005/8/layout/hierarchy6"/>
    <dgm:cxn modelId="{6C513823-0EB5-4FDE-B0A9-95EF1D4B1312}" type="presOf" srcId="{0AB2D14F-7556-4906-8151-1C260B9D55D6}" destId="{495A2201-EF33-46E7-BBB2-1C1D65AD220C}" srcOrd="0" destOrd="0" presId="urn:microsoft.com/office/officeart/2005/8/layout/hierarchy6"/>
    <dgm:cxn modelId="{B51F8525-BAC8-4FDE-8965-F9D459A321C1}" srcId="{537DBBB6-D053-4FF1-95EB-574798CCAD98}" destId="{BDCDB3E0-E70B-4ABC-A633-F8E438B2C5F7}" srcOrd="0" destOrd="0" parTransId="{4FD5F1FF-8CD7-4D1F-A03E-B910A5E4AE40}" sibTransId="{68B0BDC5-231B-41BC-9313-DCFADE0CEEAC}"/>
    <dgm:cxn modelId="{2460F92D-77BE-4871-BCBE-42696E2A288E}" type="presOf" srcId="{1C72AE77-6C82-45A6-AAAE-732ACE184FBA}" destId="{B752ECFB-31FD-4ECA-BEAE-E16B6ED8878A}" srcOrd="0" destOrd="0" presId="urn:microsoft.com/office/officeart/2005/8/layout/hierarchy6"/>
    <dgm:cxn modelId="{E9B02D30-6923-4F59-9F63-13226EC81125}" srcId="{95F3654B-1F71-4D14-9492-AD299D1366B9}" destId="{50289C82-6DB3-4070-82F1-E0769B48FA43}" srcOrd="4" destOrd="0" parTransId="{534EA78C-A2F7-4024-87EC-ACBCDFCB2F23}" sibTransId="{A0FF47F4-2653-4227-A9AC-07850CDD75E0}"/>
    <dgm:cxn modelId="{5C5B4030-B839-4D19-8E6F-1BB19449D3C1}" type="presOf" srcId="{6519638A-28DB-4280-8AEB-E1FAD720B5F2}" destId="{00111716-BB25-46E4-B700-03D7FDDB6782}" srcOrd="0" destOrd="0" presId="urn:microsoft.com/office/officeart/2005/8/layout/hierarchy6"/>
    <dgm:cxn modelId="{F6882632-96EA-482D-9188-7AA10BE7FA9C}" type="presOf" srcId="{C3AECE5F-F1F7-4D15-8950-872773B55046}" destId="{503A2F77-940B-42E5-AB50-8ED4E4F6B114}" srcOrd="0" destOrd="0" presId="urn:microsoft.com/office/officeart/2005/8/layout/hierarchy6"/>
    <dgm:cxn modelId="{D6E39762-D86B-4FEB-878F-460EDC189659}" srcId="{537DBBB6-D053-4FF1-95EB-574798CCAD98}" destId="{0AB2D14F-7556-4906-8151-1C260B9D55D6}" srcOrd="3" destOrd="0" parTransId="{965E005A-25BE-42E2-B629-41D91D580F99}" sibTransId="{71C86866-5E84-44C9-9FF2-3BFDC7A4D996}"/>
    <dgm:cxn modelId="{9F0CF265-D86E-46E3-9D04-BA7D3C74FD0C}" type="presOf" srcId="{128EF22D-DB00-488E-A0F3-0EB263EEEEFC}" destId="{BEFEFFD5-D4D0-4E52-A109-C4EB97D20B22}" srcOrd="0" destOrd="0" presId="urn:microsoft.com/office/officeart/2005/8/layout/hierarchy6"/>
    <dgm:cxn modelId="{CD391B66-FC20-4DDC-B169-FAE8806765B2}" type="presOf" srcId="{91C7D94A-2395-4ABD-A053-34428E6D7663}" destId="{D8F2BD5D-6540-49B6-9EBD-761419CF0B5A}" srcOrd="0" destOrd="0" presId="urn:microsoft.com/office/officeart/2005/8/layout/hierarchy6"/>
    <dgm:cxn modelId="{DAC4EE67-F236-495F-8003-7909CFE2C179}" type="presOf" srcId="{5B6B3A37-42AD-4888-A62F-D6F3134DF65A}" destId="{C4E5538C-77CC-43CE-9717-FE77C18A594E}" srcOrd="1" destOrd="0" presId="urn:microsoft.com/office/officeart/2005/8/layout/hierarchy6"/>
    <dgm:cxn modelId="{6142814F-7A27-425F-ABD2-68EF9330D714}" type="presOf" srcId="{BDCDB3E0-E70B-4ABC-A633-F8E438B2C5F7}" destId="{80633F1C-1E31-41B3-B436-8A5C3A068BB1}" srcOrd="0" destOrd="0" presId="urn:microsoft.com/office/officeart/2005/8/layout/hierarchy6"/>
    <dgm:cxn modelId="{5EFE6857-2B2A-4C44-8291-06D92A17E958}" srcId="{BDCDB3E0-E70B-4ABC-A633-F8E438B2C5F7}" destId="{91C7D94A-2395-4ABD-A053-34428E6D7663}" srcOrd="0" destOrd="0" parTransId="{128EF22D-DB00-488E-A0F3-0EB263EEEEFC}" sibTransId="{CBFF5B81-8D46-4D0B-B5E1-9EF16BBD143F}"/>
    <dgm:cxn modelId="{983CAA78-E292-42F9-A0BE-180FEBE3167B}" type="presOf" srcId="{965E005A-25BE-42E2-B629-41D91D580F99}" destId="{A9247583-340F-40A7-8EEF-291A34B0188E}" srcOrd="0" destOrd="0" presId="urn:microsoft.com/office/officeart/2005/8/layout/hierarchy6"/>
    <dgm:cxn modelId="{E69AD57E-CA59-46E1-BFB9-4EA2BC20C74F}" type="presOf" srcId="{5589DB6B-B5A6-49AE-9CDD-1FD8479C5051}" destId="{144D9981-5336-4A7E-8E7F-8996B4F2FFEC}" srcOrd="1" destOrd="0" presId="urn:microsoft.com/office/officeart/2005/8/layout/hierarchy6"/>
    <dgm:cxn modelId="{FE7D6B7F-E784-4E1D-9E0A-696B7D66C02E}" type="presOf" srcId="{5589DB6B-B5A6-49AE-9CDD-1FD8479C5051}" destId="{D28264EB-7256-45F2-BEAA-A4A8E9DEB3F2}" srcOrd="0" destOrd="0" presId="urn:microsoft.com/office/officeart/2005/8/layout/hierarchy6"/>
    <dgm:cxn modelId="{C5FF5E8A-D54E-4B4E-BA0A-F0760A9479FA}" type="presOf" srcId="{BFCB878E-C085-44CE-AB3C-F561A33AE848}" destId="{0514784C-8B2A-48D6-A122-BD92922D7E94}" srcOrd="0" destOrd="0" presId="urn:microsoft.com/office/officeart/2005/8/layout/hierarchy6"/>
    <dgm:cxn modelId="{2BD94B8B-D2DE-47CF-8E90-6D55641EA8F5}" type="presOf" srcId="{8DF4575D-EEAD-4E6D-BB46-88511977F83E}" destId="{3F0E698D-2040-4BF0-9F1D-91337FA3CEB9}" srcOrd="0" destOrd="0" presId="urn:microsoft.com/office/officeart/2005/8/layout/hierarchy6"/>
    <dgm:cxn modelId="{5595868F-3642-4D2C-BCBA-6166694420D6}" type="presOf" srcId="{D8C2BCC3-9E49-4465-B991-855E82BE2B98}" destId="{00FD3608-AA87-4ED6-A74A-FAC717F88FB2}" srcOrd="0" destOrd="0" presId="urn:microsoft.com/office/officeart/2005/8/layout/hierarchy6"/>
    <dgm:cxn modelId="{A18DF990-1055-44F8-A87A-58657395B233}" type="presOf" srcId="{95F3654B-1F71-4D14-9492-AD299D1366B9}" destId="{4441254B-E6C8-4A84-AC0B-05EAE14CB88D}" srcOrd="0" destOrd="0" presId="urn:microsoft.com/office/officeart/2005/8/layout/hierarchy6"/>
    <dgm:cxn modelId="{F78D6296-3812-4C97-A85F-46EE4D97C197}" type="presOf" srcId="{ED938FAC-4F3A-499C-9B4E-5DBAED0A7896}" destId="{5C8D8C45-D399-4D47-A36B-C950F01C5C16}" srcOrd="0" destOrd="0" presId="urn:microsoft.com/office/officeart/2005/8/layout/hierarchy6"/>
    <dgm:cxn modelId="{9D0A6D9B-BF47-42E1-A539-3BCDB7477F24}" type="presOf" srcId="{B3B27ABD-34E0-4B0E-A8E0-3BAB6BF59E3E}" destId="{8E720C8B-C2DC-4490-861C-BB73A9A1CF06}" srcOrd="0" destOrd="0" presId="urn:microsoft.com/office/officeart/2005/8/layout/hierarchy6"/>
    <dgm:cxn modelId="{9780709B-B897-41B3-AB28-1EFB186C20B5}" type="presOf" srcId="{E8B34B54-5A3A-4EF6-A578-F66439A02D16}" destId="{ACBA2CC8-65F9-4C4E-9D4F-C0DAA0CF5DDB}" srcOrd="0" destOrd="0" presId="urn:microsoft.com/office/officeart/2005/8/layout/hierarchy6"/>
    <dgm:cxn modelId="{3AC72B9C-2D66-4C74-AD57-C3F830E3584B}" type="presOf" srcId="{2FDC323E-04BD-4225-9229-A82D1F5DEC52}" destId="{ADAB2334-67A5-4A26-B8AC-F355BECA369D}" srcOrd="0" destOrd="0" presId="urn:microsoft.com/office/officeart/2005/8/layout/hierarchy6"/>
    <dgm:cxn modelId="{984A16A0-C4E4-4260-B53A-494C146C4DC1}" srcId="{537DBBB6-D053-4FF1-95EB-574798CCAD98}" destId="{66535D43-3655-4D32-A85D-71D3B6311F77}" srcOrd="2" destOrd="0" parTransId="{873D1188-9D6A-4DC9-8DCB-2866F5AF0E5F}" sibTransId="{1917423A-6354-42B8-94C2-15E916207C3F}"/>
    <dgm:cxn modelId="{F8F1CCA3-33BF-4B1F-B483-43A84F182C00}" srcId="{D3B17158-46D7-4478-BB54-CAD6BA711CFF}" destId="{C3AECE5F-F1F7-4D15-8950-872773B55046}" srcOrd="0" destOrd="0" parTransId="{8DF4575D-EEAD-4E6D-BB46-88511977F83E}" sibTransId="{ED2A2865-58E8-41BA-AA60-BD267F76E60C}"/>
    <dgm:cxn modelId="{BA212CA4-BA79-45F1-9973-E7EAF706853B}" type="presOf" srcId="{E237494F-C240-4685-A727-EEFF2D99A10F}" destId="{945067D5-A620-4DE7-9044-105C862A1D17}" srcOrd="0" destOrd="0" presId="urn:microsoft.com/office/officeart/2005/8/layout/hierarchy6"/>
    <dgm:cxn modelId="{57E34EA4-13F7-4EAD-86B6-0975884824BF}" type="presOf" srcId="{6DA7364E-10CD-4537-82EF-F42CF3041973}" destId="{0994FE07-D4D1-419B-A8B2-E43ED1F34EEB}" srcOrd="0" destOrd="0" presId="urn:microsoft.com/office/officeart/2005/8/layout/hierarchy6"/>
    <dgm:cxn modelId="{916014A7-2D9E-4092-AD3A-AAE9138D3039}" srcId="{95F3654B-1F71-4D14-9492-AD299D1366B9}" destId="{5B6B3A37-42AD-4888-A62F-D6F3134DF65A}" srcOrd="2" destOrd="0" parTransId="{A91D6324-DC92-4112-AFF7-58E787E684E0}" sibTransId="{05937400-1B68-4555-843F-7DE873033D81}"/>
    <dgm:cxn modelId="{CAAEBBAE-7D29-48C9-9FDB-34CCAE0B9BBC}" type="presOf" srcId="{D3B17158-46D7-4478-BB54-CAD6BA711CFF}" destId="{6D323427-ABF3-4D3E-AB74-8F6E1C8353C8}" srcOrd="0" destOrd="0" presId="urn:microsoft.com/office/officeart/2005/8/layout/hierarchy6"/>
    <dgm:cxn modelId="{EDE9D3AF-A70E-4705-94CB-8ADCF85377C7}" type="presOf" srcId="{0ADA5369-666F-4318-9F8A-0E39DDCB38FD}" destId="{837EFBDE-496B-4F70-B42D-1CD559408E92}" srcOrd="1" destOrd="0" presId="urn:microsoft.com/office/officeart/2005/8/layout/hierarchy6"/>
    <dgm:cxn modelId="{283837B4-B23E-47BD-B4C8-41C4A8334CC2}" type="presOf" srcId="{5B6B3A37-42AD-4888-A62F-D6F3134DF65A}" destId="{D2B05F3E-E472-4392-B2E7-949BA135C492}" srcOrd="0" destOrd="0" presId="urn:microsoft.com/office/officeart/2005/8/layout/hierarchy6"/>
    <dgm:cxn modelId="{9B89D4B4-7D42-48CA-AB81-A17802DDE90D}" type="presOf" srcId="{13E507E1-8289-4C6D-9010-33B6BD00BFC6}" destId="{88072ADD-05A7-4C9C-B530-66AC8644F577}" srcOrd="0" destOrd="0" presId="urn:microsoft.com/office/officeart/2005/8/layout/hierarchy6"/>
    <dgm:cxn modelId="{E60460B5-F3FC-4172-86FF-44FE9B37D395}" srcId="{537DBBB6-D053-4FF1-95EB-574798CCAD98}" destId="{E237494F-C240-4685-A727-EEFF2D99A10F}" srcOrd="1" destOrd="0" parTransId="{E8B34B54-5A3A-4EF6-A578-F66439A02D16}" sibTransId="{0B8F19F7-911F-488B-8613-871D872AE1A4}"/>
    <dgm:cxn modelId="{DC1742B7-E4D6-4EF2-B709-88480283C181}" srcId="{95F3654B-1F71-4D14-9492-AD299D1366B9}" destId="{ED938FAC-4F3A-499C-9B4E-5DBAED0A7896}" srcOrd="0" destOrd="0" parTransId="{1B773E3A-98B7-498B-A249-2A5DEB3E026E}" sibTransId="{E914AA82-4776-40AA-8D5A-1CE763B9164B}"/>
    <dgm:cxn modelId="{AB19A6BB-ACCD-4FC3-AFAB-C90C8437ECF9}" type="presOf" srcId="{C3223BF6-5572-4151-985F-DB7B84DF3A75}" destId="{D65A5430-1CA7-4030-BB73-4C4ABF3352FA}" srcOrd="0" destOrd="0" presId="urn:microsoft.com/office/officeart/2005/8/layout/hierarchy6"/>
    <dgm:cxn modelId="{D2D9F0C0-EC03-4B6C-BF35-A6DD9B451DB3}" type="presOf" srcId="{66535D43-3655-4D32-A85D-71D3B6311F77}" destId="{6E02561B-C914-4E92-ADC2-3C398A03F36D}" srcOrd="0" destOrd="0" presId="urn:microsoft.com/office/officeart/2005/8/layout/hierarchy6"/>
    <dgm:cxn modelId="{F72346C2-69CF-4703-B5C4-B6E7262F7B96}" srcId="{ED938FAC-4F3A-499C-9B4E-5DBAED0A7896}" destId="{537DBBB6-D053-4FF1-95EB-574798CCAD98}" srcOrd="0" destOrd="0" parTransId="{6DA7364E-10CD-4537-82EF-F42CF3041973}" sibTransId="{58F2723F-3850-4A87-89EE-BDCED1F8DE1A}"/>
    <dgm:cxn modelId="{20AB14C4-57B6-4A56-8E5F-962D628A0DC7}" srcId="{6519638A-28DB-4280-8AEB-E1FAD720B5F2}" destId="{B3B27ABD-34E0-4B0E-A8E0-3BAB6BF59E3E}" srcOrd="0" destOrd="0" parTransId="{F43F2B27-757C-4C9A-806C-D790536944C1}" sibTransId="{7DAF3527-22EB-488F-822C-E093CA2E4674}"/>
    <dgm:cxn modelId="{D61B36C6-3409-4197-BC6A-4648C9B04D75}" srcId="{95F3654B-1F71-4D14-9492-AD299D1366B9}" destId="{6C1D3D2A-391B-4D4B-8A15-5CAE8363218E}" srcOrd="3" destOrd="0" parTransId="{B20D9F42-7D55-4F5E-96E1-B06624047012}" sibTransId="{3267611C-648F-4C11-8AC8-20651B79F15D}"/>
    <dgm:cxn modelId="{4DA9B7C6-7FC9-4FE1-BB13-51294420361A}" srcId="{95F3654B-1F71-4D14-9492-AD299D1366B9}" destId="{5589DB6B-B5A6-49AE-9CDD-1FD8479C5051}" srcOrd="1" destOrd="0" parTransId="{290CCDD0-BB02-48A6-A4EE-3986679020EB}" sibTransId="{84D350D1-3F29-406E-9030-EABEC53B1DD5}"/>
    <dgm:cxn modelId="{335BF9E7-06F5-4B0F-AE8F-E221150E2544}" type="presOf" srcId="{6C1D3D2A-391B-4D4B-8A15-5CAE8363218E}" destId="{256EA14F-95F5-4EE0-ADC6-B71BC206AB16}" srcOrd="0" destOrd="0" presId="urn:microsoft.com/office/officeart/2005/8/layout/hierarchy6"/>
    <dgm:cxn modelId="{49C4BFE8-06C0-4DB8-B02F-43A07625DA72}" type="presOf" srcId="{0ADA5369-666F-4318-9F8A-0E39DDCB38FD}" destId="{74C8493A-2E85-4DCD-8F81-83D03927BCB9}" srcOrd="0" destOrd="0" presId="urn:microsoft.com/office/officeart/2005/8/layout/hierarchy6"/>
    <dgm:cxn modelId="{4793B1EE-C5D2-4C40-87AD-C6774EB0FFC3}" srcId="{95F3654B-1F71-4D14-9492-AD299D1366B9}" destId="{0ADA5369-666F-4318-9F8A-0E39DDCB38FD}" srcOrd="5" destOrd="0" parTransId="{EE809FE9-8CBA-4232-BBE1-84DEFB95B624}" sibTransId="{BCED47C4-1DAD-4727-A1EF-6C22B4D19531}"/>
    <dgm:cxn modelId="{B2FF2DF8-CF09-49AA-9680-18225007C72F}" type="presOf" srcId="{50289C82-6DB3-4070-82F1-E0769B48FA43}" destId="{6F68FDAB-35CA-4421-8078-02A7B5A9CE1B}" srcOrd="1" destOrd="0" presId="urn:microsoft.com/office/officeart/2005/8/layout/hierarchy6"/>
    <dgm:cxn modelId="{DD2C5BF8-97FF-40D8-AA51-6514E5D68BCC}" srcId="{91C7D94A-2395-4ABD-A053-34428E6D7663}" destId="{BFCB878E-C085-44CE-AB3C-F561A33AE848}" srcOrd="0" destOrd="0" parTransId="{C3223BF6-5572-4151-985F-DB7B84DF3A75}" sibTransId="{D8B8ACBF-CED1-499E-AFDF-6FE78B6CBD5D}"/>
    <dgm:cxn modelId="{29844BFA-2E5F-46C0-BF32-654AAA40FB46}" srcId="{BDCDB3E0-E70B-4ABC-A633-F8E438B2C5F7}" destId="{D8C2BCC3-9E49-4465-B991-855E82BE2B98}" srcOrd="3" destOrd="0" parTransId="{1C72AE77-6C82-45A6-AAAE-732ACE184FBA}" sibTransId="{4A817402-0271-4325-BA2F-80BA29C4F070}"/>
    <dgm:cxn modelId="{83C951FB-74AE-4B7C-BFD6-E45D106F1485}" srcId="{BDCDB3E0-E70B-4ABC-A633-F8E438B2C5F7}" destId="{D3B17158-46D7-4478-BB54-CAD6BA711CFF}" srcOrd="1" destOrd="0" parTransId="{2FDC323E-04BD-4225-9229-A82D1F5DEC52}" sibTransId="{C3801244-A4FD-4A2D-9394-2DED49785C56}"/>
    <dgm:cxn modelId="{FDEB0EFE-4781-47AD-A054-C2FF93361C67}" srcId="{BDCDB3E0-E70B-4ABC-A633-F8E438B2C5F7}" destId="{6519638A-28DB-4280-8AEB-E1FAD720B5F2}" srcOrd="2" destOrd="0" parTransId="{84FC6D25-2F9F-4735-9ADA-037F5524B23E}" sibTransId="{4454FF86-C324-43CB-8B58-E71AC288E078}"/>
    <dgm:cxn modelId="{9361505A-3341-4F72-8CA9-75A11AED5B72}" type="presParOf" srcId="{4441254B-E6C8-4A84-AC0B-05EAE14CB88D}" destId="{5CF28758-9CE4-4560-933B-FE30D2C4C069}" srcOrd="0" destOrd="0" presId="urn:microsoft.com/office/officeart/2005/8/layout/hierarchy6"/>
    <dgm:cxn modelId="{F953EC42-3163-445A-B9AE-20A88F57FEB8}" type="presParOf" srcId="{5CF28758-9CE4-4560-933B-FE30D2C4C069}" destId="{BBC74D54-29E2-45DD-9A90-2C2A0A56184D}" srcOrd="0" destOrd="0" presId="urn:microsoft.com/office/officeart/2005/8/layout/hierarchy6"/>
    <dgm:cxn modelId="{BE27A3C4-0C70-4B24-BBEF-CD363E325FD2}" type="presParOf" srcId="{5CF28758-9CE4-4560-933B-FE30D2C4C069}" destId="{299E4887-A2A7-46E4-A917-AB4CA0D9637F}" srcOrd="1" destOrd="0" presId="urn:microsoft.com/office/officeart/2005/8/layout/hierarchy6"/>
    <dgm:cxn modelId="{DA2C6ED8-6E98-41AD-82F5-10BAA6EF140E}" type="presParOf" srcId="{299E4887-A2A7-46E4-A917-AB4CA0D9637F}" destId="{95D97DC1-DAF9-4686-95BB-4306BD6DD9DE}" srcOrd="0" destOrd="0" presId="urn:microsoft.com/office/officeart/2005/8/layout/hierarchy6"/>
    <dgm:cxn modelId="{5F42E10B-C000-4A66-AF22-302FE2499163}" type="presParOf" srcId="{95D97DC1-DAF9-4686-95BB-4306BD6DD9DE}" destId="{5C8D8C45-D399-4D47-A36B-C950F01C5C16}" srcOrd="0" destOrd="0" presId="urn:microsoft.com/office/officeart/2005/8/layout/hierarchy6"/>
    <dgm:cxn modelId="{0F16463C-4FC2-4F1F-B841-144D8A42B1B1}" type="presParOf" srcId="{95D97DC1-DAF9-4686-95BB-4306BD6DD9DE}" destId="{7F684931-ACBE-4F7F-B91A-8E9FDCABB6F7}" srcOrd="1" destOrd="0" presId="urn:microsoft.com/office/officeart/2005/8/layout/hierarchy6"/>
    <dgm:cxn modelId="{2CD11574-D45E-41F1-8BA6-90E114F4CA5E}" type="presParOf" srcId="{7F684931-ACBE-4F7F-B91A-8E9FDCABB6F7}" destId="{0994FE07-D4D1-419B-A8B2-E43ED1F34EEB}" srcOrd="0" destOrd="0" presId="urn:microsoft.com/office/officeart/2005/8/layout/hierarchy6"/>
    <dgm:cxn modelId="{9EED4651-880A-4C37-B473-9421C16B7D56}" type="presParOf" srcId="{7F684931-ACBE-4F7F-B91A-8E9FDCABB6F7}" destId="{A5F4847A-27E3-41AF-8CB7-747A0D1A815C}" srcOrd="1" destOrd="0" presId="urn:microsoft.com/office/officeart/2005/8/layout/hierarchy6"/>
    <dgm:cxn modelId="{F8846CA9-0B9C-45C9-A2F7-AB8D06E9E7BA}" type="presParOf" srcId="{A5F4847A-27E3-41AF-8CB7-747A0D1A815C}" destId="{DA23077C-4B3B-4BA7-80C9-412CD6216520}" srcOrd="0" destOrd="0" presId="urn:microsoft.com/office/officeart/2005/8/layout/hierarchy6"/>
    <dgm:cxn modelId="{7C570709-B5D5-45BC-BE89-96820D2465DD}" type="presParOf" srcId="{A5F4847A-27E3-41AF-8CB7-747A0D1A815C}" destId="{35E81FEA-6926-4AC8-8498-59431D067311}" srcOrd="1" destOrd="0" presId="urn:microsoft.com/office/officeart/2005/8/layout/hierarchy6"/>
    <dgm:cxn modelId="{ACA84534-B24A-4A91-A4DA-7E46D23FA816}" type="presParOf" srcId="{35E81FEA-6926-4AC8-8498-59431D067311}" destId="{17F393FD-4F12-4F3D-A851-285557E9C3E7}" srcOrd="0" destOrd="0" presId="urn:microsoft.com/office/officeart/2005/8/layout/hierarchy6"/>
    <dgm:cxn modelId="{0D37E7B7-8241-4A32-B1C8-AEE491FB8309}" type="presParOf" srcId="{35E81FEA-6926-4AC8-8498-59431D067311}" destId="{64EC06D4-21CF-4478-BA9B-6548585D92D6}" srcOrd="1" destOrd="0" presId="urn:microsoft.com/office/officeart/2005/8/layout/hierarchy6"/>
    <dgm:cxn modelId="{74B329AF-42D6-4B8B-8F05-7229C4D7E9DA}" type="presParOf" srcId="{64EC06D4-21CF-4478-BA9B-6548585D92D6}" destId="{80633F1C-1E31-41B3-B436-8A5C3A068BB1}" srcOrd="0" destOrd="0" presId="urn:microsoft.com/office/officeart/2005/8/layout/hierarchy6"/>
    <dgm:cxn modelId="{780A4B43-16B0-462B-9216-DF337216F7B2}" type="presParOf" srcId="{64EC06D4-21CF-4478-BA9B-6548585D92D6}" destId="{BB4F3CC9-B349-4512-A271-43E75C375790}" srcOrd="1" destOrd="0" presId="urn:microsoft.com/office/officeart/2005/8/layout/hierarchy6"/>
    <dgm:cxn modelId="{7907386E-4575-4C2F-B99F-EFA6EBDD71CB}" type="presParOf" srcId="{BB4F3CC9-B349-4512-A271-43E75C375790}" destId="{BEFEFFD5-D4D0-4E52-A109-C4EB97D20B22}" srcOrd="0" destOrd="0" presId="urn:microsoft.com/office/officeart/2005/8/layout/hierarchy6"/>
    <dgm:cxn modelId="{7509815B-FEEF-4F8F-810F-843CC62EC62E}" type="presParOf" srcId="{BB4F3CC9-B349-4512-A271-43E75C375790}" destId="{D79501B3-530B-439B-B1A6-3970EDC4EDAB}" srcOrd="1" destOrd="0" presId="urn:microsoft.com/office/officeart/2005/8/layout/hierarchy6"/>
    <dgm:cxn modelId="{B582B40D-9986-49BB-845E-1484E7704C1C}" type="presParOf" srcId="{D79501B3-530B-439B-B1A6-3970EDC4EDAB}" destId="{D8F2BD5D-6540-49B6-9EBD-761419CF0B5A}" srcOrd="0" destOrd="0" presId="urn:microsoft.com/office/officeart/2005/8/layout/hierarchy6"/>
    <dgm:cxn modelId="{44E891D2-F795-4608-8CCC-2203967F742B}" type="presParOf" srcId="{D79501B3-530B-439B-B1A6-3970EDC4EDAB}" destId="{4E0D9E1E-5A97-46B3-AAEC-9325D9FF371F}" srcOrd="1" destOrd="0" presId="urn:microsoft.com/office/officeart/2005/8/layout/hierarchy6"/>
    <dgm:cxn modelId="{3E83BD14-7FC3-4B5E-B8FB-7C90DAF8B073}" type="presParOf" srcId="{4E0D9E1E-5A97-46B3-AAEC-9325D9FF371F}" destId="{D65A5430-1CA7-4030-BB73-4C4ABF3352FA}" srcOrd="0" destOrd="0" presId="urn:microsoft.com/office/officeart/2005/8/layout/hierarchy6"/>
    <dgm:cxn modelId="{9E24A18C-1AD9-4788-9CFC-F6F3D7BD9150}" type="presParOf" srcId="{4E0D9E1E-5A97-46B3-AAEC-9325D9FF371F}" destId="{6810C483-998F-43F6-9237-36C0FDC1CA8D}" srcOrd="1" destOrd="0" presId="urn:microsoft.com/office/officeart/2005/8/layout/hierarchy6"/>
    <dgm:cxn modelId="{1396A7EF-C437-47E0-AE6E-2E214E7A4B63}" type="presParOf" srcId="{6810C483-998F-43F6-9237-36C0FDC1CA8D}" destId="{0514784C-8B2A-48D6-A122-BD92922D7E94}" srcOrd="0" destOrd="0" presId="urn:microsoft.com/office/officeart/2005/8/layout/hierarchy6"/>
    <dgm:cxn modelId="{F11809C0-1C15-4B57-9B4B-619A8B95B85D}" type="presParOf" srcId="{6810C483-998F-43F6-9237-36C0FDC1CA8D}" destId="{D3C8F60D-3FBE-4B4C-9E24-0C2923042908}" srcOrd="1" destOrd="0" presId="urn:microsoft.com/office/officeart/2005/8/layout/hierarchy6"/>
    <dgm:cxn modelId="{05808838-F729-425D-8CF0-15448BAB0952}" type="presParOf" srcId="{BB4F3CC9-B349-4512-A271-43E75C375790}" destId="{ADAB2334-67A5-4A26-B8AC-F355BECA369D}" srcOrd="2" destOrd="0" presId="urn:microsoft.com/office/officeart/2005/8/layout/hierarchy6"/>
    <dgm:cxn modelId="{FA659AA4-3D83-49BA-BB9F-0734CE40AB83}" type="presParOf" srcId="{BB4F3CC9-B349-4512-A271-43E75C375790}" destId="{D7614C63-D18C-4D66-B5B6-A76C27390960}" srcOrd="3" destOrd="0" presId="urn:microsoft.com/office/officeart/2005/8/layout/hierarchy6"/>
    <dgm:cxn modelId="{E2DF8205-0C46-43CE-85C3-6AF110EE444E}" type="presParOf" srcId="{D7614C63-D18C-4D66-B5B6-A76C27390960}" destId="{6D323427-ABF3-4D3E-AB74-8F6E1C8353C8}" srcOrd="0" destOrd="0" presId="urn:microsoft.com/office/officeart/2005/8/layout/hierarchy6"/>
    <dgm:cxn modelId="{7AA43150-E7B4-451B-AAFB-5F0F6958B7FB}" type="presParOf" srcId="{D7614C63-D18C-4D66-B5B6-A76C27390960}" destId="{9D1A0E5A-3671-46A6-ACE3-16D886BA3819}" srcOrd="1" destOrd="0" presId="urn:microsoft.com/office/officeart/2005/8/layout/hierarchy6"/>
    <dgm:cxn modelId="{CA72DDEF-B512-4F2F-9A97-5FD54EE72711}" type="presParOf" srcId="{9D1A0E5A-3671-46A6-ACE3-16D886BA3819}" destId="{3F0E698D-2040-4BF0-9F1D-91337FA3CEB9}" srcOrd="0" destOrd="0" presId="urn:microsoft.com/office/officeart/2005/8/layout/hierarchy6"/>
    <dgm:cxn modelId="{FF4904E2-BA78-40EE-BBDE-DCF99FBF8D40}" type="presParOf" srcId="{9D1A0E5A-3671-46A6-ACE3-16D886BA3819}" destId="{8A415F05-7EA6-452C-98FF-7AD535CC37D0}" srcOrd="1" destOrd="0" presId="urn:microsoft.com/office/officeart/2005/8/layout/hierarchy6"/>
    <dgm:cxn modelId="{DCD67A28-1325-4ACD-820F-9F28FD8B460D}" type="presParOf" srcId="{8A415F05-7EA6-452C-98FF-7AD535CC37D0}" destId="{503A2F77-940B-42E5-AB50-8ED4E4F6B114}" srcOrd="0" destOrd="0" presId="urn:microsoft.com/office/officeart/2005/8/layout/hierarchy6"/>
    <dgm:cxn modelId="{48818DA5-79E3-4611-8D8E-D82B03807324}" type="presParOf" srcId="{8A415F05-7EA6-452C-98FF-7AD535CC37D0}" destId="{96D1B9D8-A6F0-4E57-A0A7-28E989643F1F}" srcOrd="1" destOrd="0" presId="urn:microsoft.com/office/officeart/2005/8/layout/hierarchy6"/>
    <dgm:cxn modelId="{22B4F591-2F68-44A8-902D-3869CB84733B}" type="presParOf" srcId="{BB4F3CC9-B349-4512-A271-43E75C375790}" destId="{EBBDFD43-D228-438E-AA77-24B5FF33E1CE}" srcOrd="4" destOrd="0" presId="urn:microsoft.com/office/officeart/2005/8/layout/hierarchy6"/>
    <dgm:cxn modelId="{EE842250-D39B-4389-B9B2-BA019768C1A9}" type="presParOf" srcId="{BB4F3CC9-B349-4512-A271-43E75C375790}" destId="{1D7E81C8-2F6A-46DE-A618-423980EAFF56}" srcOrd="5" destOrd="0" presId="urn:microsoft.com/office/officeart/2005/8/layout/hierarchy6"/>
    <dgm:cxn modelId="{FA296009-F1DF-4B1D-8741-4B8D31EB404C}" type="presParOf" srcId="{1D7E81C8-2F6A-46DE-A618-423980EAFF56}" destId="{00111716-BB25-46E4-B700-03D7FDDB6782}" srcOrd="0" destOrd="0" presId="urn:microsoft.com/office/officeart/2005/8/layout/hierarchy6"/>
    <dgm:cxn modelId="{A91516F4-5DFB-4AF7-99F4-5190021782EA}" type="presParOf" srcId="{1D7E81C8-2F6A-46DE-A618-423980EAFF56}" destId="{C6D48687-1813-458E-BE7B-E25658C96F0F}" srcOrd="1" destOrd="0" presId="urn:microsoft.com/office/officeart/2005/8/layout/hierarchy6"/>
    <dgm:cxn modelId="{D19CEAFC-0B6B-4F5F-94E5-1451DEAFDE0D}" type="presParOf" srcId="{C6D48687-1813-458E-BE7B-E25658C96F0F}" destId="{5D58996F-A0EE-45AF-97DA-CB593D83FB01}" srcOrd="0" destOrd="0" presId="urn:microsoft.com/office/officeart/2005/8/layout/hierarchy6"/>
    <dgm:cxn modelId="{163F4AA4-21DC-4B6B-8D03-C2EAD65084BA}" type="presParOf" srcId="{C6D48687-1813-458E-BE7B-E25658C96F0F}" destId="{AF60443D-BF9B-4194-AEF7-899291760EBC}" srcOrd="1" destOrd="0" presId="urn:microsoft.com/office/officeart/2005/8/layout/hierarchy6"/>
    <dgm:cxn modelId="{76DD9B54-F8FF-4149-8B07-7CB897A4A033}" type="presParOf" srcId="{AF60443D-BF9B-4194-AEF7-899291760EBC}" destId="{8E720C8B-C2DC-4490-861C-BB73A9A1CF06}" srcOrd="0" destOrd="0" presId="urn:microsoft.com/office/officeart/2005/8/layout/hierarchy6"/>
    <dgm:cxn modelId="{8175A685-3374-4C44-B522-E9590BA830B8}" type="presParOf" srcId="{AF60443D-BF9B-4194-AEF7-899291760EBC}" destId="{9F561005-88FE-4BA6-AD73-51C5F05B8DC4}" srcOrd="1" destOrd="0" presId="urn:microsoft.com/office/officeart/2005/8/layout/hierarchy6"/>
    <dgm:cxn modelId="{5F2CECD9-8FC2-417A-9285-7FB02E5EC96C}" type="presParOf" srcId="{BB4F3CC9-B349-4512-A271-43E75C375790}" destId="{B752ECFB-31FD-4ECA-BEAE-E16B6ED8878A}" srcOrd="6" destOrd="0" presId="urn:microsoft.com/office/officeart/2005/8/layout/hierarchy6"/>
    <dgm:cxn modelId="{30BED332-9329-43C8-9CE8-C1EEB45DE609}" type="presParOf" srcId="{BB4F3CC9-B349-4512-A271-43E75C375790}" destId="{19BCACA7-96F8-4C14-BB84-3ECBBADBA5DC}" srcOrd="7" destOrd="0" presId="urn:microsoft.com/office/officeart/2005/8/layout/hierarchy6"/>
    <dgm:cxn modelId="{CA6B71EC-913E-4764-B68E-1E15C84E2058}" type="presParOf" srcId="{19BCACA7-96F8-4C14-BB84-3ECBBADBA5DC}" destId="{00FD3608-AA87-4ED6-A74A-FAC717F88FB2}" srcOrd="0" destOrd="0" presId="urn:microsoft.com/office/officeart/2005/8/layout/hierarchy6"/>
    <dgm:cxn modelId="{911D294A-5152-474A-9051-B507C6CA9773}" type="presParOf" srcId="{19BCACA7-96F8-4C14-BB84-3ECBBADBA5DC}" destId="{0FAE7ACD-ACEC-4233-9ED8-B4BDDD509864}" srcOrd="1" destOrd="0" presId="urn:microsoft.com/office/officeart/2005/8/layout/hierarchy6"/>
    <dgm:cxn modelId="{6D57C9DF-6A8B-4456-961B-3DFFA31F8292}" type="presParOf" srcId="{0FAE7ACD-ACEC-4233-9ED8-B4BDDD509864}" destId="{86E6570E-0DD7-4AF6-8C60-F8BFF42751A2}" srcOrd="0" destOrd="0" presId="urn:microsoft.com/office/officeart/2005/8/layout/hierarchy6"/>
    <dgm:cxn modelId="{40F1C045-4836-4F64-A4AC-41DA282A5F62}" type="presParOf" srcId="{0FAE7ACD-ACEC-4233-9ED8-B4BDDD509864}" destId="{50EBFB22-5E8F-4EF9-840A-3FAF3464B512}" srcOrd="1" destOrd="0" presId="urn:microsoft.com/office/officeart/2005/8/layout/hierarchy6"/>
    <dgm:cxn modelId="{C5DC00AC-1C36-441A-9965-EC687F6A065E}" type="presParOf" srcId="{50EBFB22-5E8F-4EF9-840A-3FAF3464B512}" destId="{88072ADD-05A7-4C9C-B530-66AC8644F577}" srcOrd="0" destOrd="0" presId="urn:microsoft.com/office/officeart/2005/8/layout/hierarchy6"/>
    <dgm:cxn modelId="{3D6C8206-4D35-4FB6-BC21-15D0E067B37C}" type="presParOf" srcId="{50EBFB22-5E8F-4EF9-840A-3FAF3464B512}" destId="{B1962872-1431-43C1-94DC-FB61A60D22F8}" srcOrd="1" destOrd="0" presId="urn:microsoft.com/office/officeart/2005/8/layout/hierarchy6"/>
    <dgm:cxn modelId="{41EE86D2-D5F7-47C1-9FE2-340B21CEFA4F}" type="presParOf" srcId="{35E81FEA-6926-4AC8-8498-59431D067311}" destId="{ACBA2CC8-65F9-4C4E-9D4F-C0DAA0CF5DDB}" srcOrd="2" destOrd="0" presId="urn:microsoft.com/office/officeart/2005/8/layout/hierarchy6"/>
    <dgm:cxn modelId="{E10BCEC6-956D-4E97-AEC3-7CE824D23ACE}" type="presParOf" srcId="{35E81FEA-6926-4AC8-8498-59431D067311}" destId="{919D6EB3-1A5F-4474-9AFF-2D3D67BC5AFB}" srcOrd="3" destOrd="0" presId="urn:microsoft.com/office/officeart/2005/8/layout/hierarchy6"/>
    <dgm:cxn modelId="{D43DFAB9-79DC-4380-8F23-D2E1B0238332}" type="presParOf" srcId="{919D6EB3-1A5F-4474-9AFF-2D3D67BC5AFB}" destId="{945067D5-A620-4DE7-9044-105C862A1D17}" srcOrd="0" destOrd="0" presId="urn:microsoft.com/office/officeart/2005/8/layout/hierarchy6"/>
    <dgm:cxn modelId="{4CCE44A9-4BD8-462D-B796-2F6988B65497}" type="presParOf" srcId="{919D6EB3-1A5F-4474-9AFF-2D3D67BC5AFB}" destId="{5586B538-2FF0-44F8-B1FC-C5E16753E791}" srcOrd="1" destOrd="0" presId="urn:microsoft.com/office/officeart/2005/8/layout/hierarchy6"/>
    <dgm:cxn modelId="{5FB9EBF0-3F8C-4066-A1DE-B704D761B8A6}" type="presParOf" srcId="{35E81FEA-6926-4AC8-8498-59431D067311}" destId="{5BE7C660-EB88-4DDA-9543-55EC4143EB6F}" srcOrd="4" destOrd="0" presId="urn:microsoft.com/office/officeart/2005/8/layout/hierarchy6"/>
    <dgm:cxn modelId="{0E40A176-EE40-4574-BB43-4C06CFA6ED30}" type="presParOf" srcId="{35E81FEA-6926-4AC8-8498-59431D067311}" destId="{AB0A52DC-CAEE-4F51-88A1-E2ED42C832CE}" srcOrd="5" destOrd="0" presId="urn:microsoft.com/office/officeart/2005/8/layout/hierarchy6"/>
    <dgm:cxn modelId="{025BB395-1B34-43F9-8BA6-FF54003D3974}" type="presParOf" srcId="{AB0A52DC-CAEE-4F51-88A1-E2ED42C832CE}" destId="{6E02561B-C914-4E92-ADC2-3C398A03F36D}" srcOrd="0" destOrd="0" presId="urn:microsoft.com/office/officeart/2005/8/layout/hierarchy6"/>
    <dgm:cxn modelId="{7D8DFF5F-DF22-47D9-BB6A-327DD410FBA2}" type="presParOf" srcId="{AB0A52DC-CAEE-4F51-88A1-E2ED42C832CE}" destId="{2B4938A8-1E01-4659-9ED6-2E5966BD5C28}" srcOrd="1" destOrd="0" presId="urn:microsoft.com/office/officeart/2005/8/layout/hierarchy6"/>
    <dgm:cxn modelId="{3AAF5AD8-AA2E-4C17-A991-A0C72A1130E5}" type="presParOf" srcId="{35E81FEA-6926-4AC8-8498-59431D067311}" destId="{A9247583-340F-40A7-8EEF-291A34B0188E}" srcOrd="6" destOrd="0" presId="urn:microsoft.com/office/officeart/2005/8/layout/hierarchy6"/>
    <dgm:cxn modelId="{A454A976-A2BC-4301-A4A7-25F954C12253}" type="presParOf" srcId="{35E81FEA-6926-4AC8-8498-59431D067311}" destId="{28E03B4A-2362-44DD-B4BD-045B1E7AF2C0}" srcOrd="7" destOrd="0" presId="urn:microsoft.com/office/officeart/2005/8/layout/hierarchy6"/>
    <dgm:cxn modelId="{9852554B-9192-42FA-BDD2-1A80D1A6895A}" type="presParOf" srcId="{28E03B4A-2362-44DD-B4BD-045B1E7AF2C0}" destId="{495A2201-EF33-46E7-BBB2-1C1D65AD220C}" srcOrd="0" destOrd="0" presId="urn:microsoft.com/office/officeart/2005/8/layout/hierarchy6"/>
    <dgm:cxn modelId="{AEFC4106-03F3-45C2-913A-381F48F30997}" type="presParOf" srcId="{28E03B4A-2362-44DD-B4BD-045B1E7AF2C0}" destId="{552F36BE-D87F-43A9-AC91-2435A0AB615B}" srcOrd="1" destOrd="0" presId="urn:microsoft.com/office/officeart/2005/8/layout/hierarchy6"/>
    <dgm:cxn modelId="{4D242171-79FB-4E11-BCDE-849F18928821}" type="presParOf" srcId="{4441254B-E6C8-4A84-AC0B-05EAE14CB88D}" destId="{527FC37D-248D-4807-8EB0-2ADB4794ABDD}" srcOrd="1" destOrd="0" presId="urn:microsoft.com/office/officeart/2005/8/layout/hierarchy6"/>
    <dgm:cxn modelId="{4D477E22-B88F-4E21-8769-9916604D2D5C}" type="presParOf" srcId="{527FC37D-248D-4807-8EB0-2ADB4794ABDD}" destId="{45EB2614-9007-4E73-80D1-67AE17FC5264}" srcOrd="0" destOrd="0" presId="urn:microsoft.com/office/officeart/2005/8/layout/hierarchy6"/>
    <dgm:cxn modelId="{A0868923-E489-4AF2-AE79-E9EB85E67E42}" type="presParOf" srcId="{45EB2614-9007-4E73-80D1-67AE17FC5264}" destId="{D28264EB-7256-45F2-BEAA-A4A8E9DEB3F2}" srcOrd="0" destOrd="0" presId="urn:microsoft.com/office/officeart/2005/8/layout/hierarchy6"/>
    <dgm:cxn modelId="{C2C056BC-1DFF-4C0D-81CC-237C4324659F}" type="presParOf" srcId="{45EB2614-9007-4E73-80D1-67AE17FC5264}" destId="{144D9981-5336-4A7E-8E7F-8996B4F2FFEC}" srcOrd="1" destOrd="0" presId="urn:microsoft.com/office/officeart/2005/8/layout/hierarchy6"/>
    <dgm:cxn modelId="{9C5675BA-7C2A-436D-A6A9-C9C6AE4C6814}" type="presParOf" srcId="{527FC37D-248D-4807-8EB0-2ADB4794ABDD}" destId="{BF60A44B-68A5-4950-9806-7ED6FCB309E2}" srcOrd="1" destOrd="0" presId="urn:microsoft.com/office/officeart/2005/8/layout/hierarchy6"/>
    <dgm:cxn modelId="{26FCC235-E2FB-41D3-AF92-CFB7649CFDF9}" type="presParOf" srcId="{BF60A44B-68A5-4950-9806-7ED6FCB309E2}" destId="{16A4CDCC-A424-48EA-ADAF-1D54A6557970}" srcOrd="0" destOrd="0" presId="urn:microsoft.com/office/officeart/2005/8/layout/hierarchy6"/>
    <dgm:cxn modelId="{3445172A-5E5C-4D3C-9624-CB5E18F06747}" type="presParOf" srcId="{527FC37D-248D-4807-8EB0-2ADB4794ABDD}" destId="{46AE1643-3000-4CA4-8B4B-437874383E9D}" srcOrd="2" destOrd="0" presId="urn:microsoft.com/office/officeart/2005/8/layout/hierarchy6"/>
    <dgm:cxn modelId="{47F2C1EC-5A80-4106-885B-92DBE7505FE4}" type="presParOf" srcId="{46AE1643-3000-4CA4-8B4B-437874383E9D}" destId="{D2B05F3E-E472-4392-B2E7-949BA135C492}" srcOrd="0" destOrd="0" presId="urn:microsoft.com/office/officeart/2005/8/layout/hierarchy6"/>
    <dgm:cxn modelId="{75771F88-D1F2-482A-AA66-C9F03ED33BBB}" type="presParOf" srcId="{46AE1643-3000-4CA4-8B4B-437874383E9D}" destId="{C4E5538C-77CC-43CE-9717-FE77C18A594E}" srcOrd="1" destOrd="0" presId="urn:microsoft.com/office/officeart/2005/8/layout/hierarchy6"/>
    <dgm:cxn modelId="{81E36D9A-3C2B-4B3E-9A57-3D549E8BFB3D}" type="presParOf" srcId="{527FC37D-248D-4807-8EB0-2ADB4794ABDD}" destId="{6CC1D409-BEC4-455F-8AE2-64C78220E7C8}" srcOrd="3" destOrd="0" presId="urn:microsoft.com/office/officeart/2005/8/layout/hierarchy6"/>
    <dgm:cxn modelId="{FE1DCD7D-8489-4BEA-9719-0C1E0689697C}" type="presParOf" srcId="{6CC1D409-BEC4-455F-8AE2-64C78220E7C8}" destId="{1CBA1406-838A-4F66-AACC-AD2A6AF3B33F}" srcOrd="0" destOrd="0" presId="urn:microsoft.com/office/officeart/2005/8/layout/hierarchy6"/>
    <dgm:cxn modelId="{A8401DE0-E0B1-4A4E-AF88-822DA0C7C468}" type="presParOf" srcId="{527FC37D-248D-4807-8EB0-2ADB4794ABDD}" destId="{8CEA0B29-9A00-48DE-BCAD-FBCC805CC986}" srcOrd="4" destOrd="0" presId="urn:microsoft.com/office/officeart/2005/8/layout/hierarchy6"/>
    <dgm:cxn modelId="{9DFBCEE5-B3B0-4B72-ABA6-5D61F79A721B}" type="presParOf" srcId="{8CEA0B29-9A00-48DE-BCAD-FBCC805CC986}" destId="{256EA14F-95F5-4EE0-ADC6-B71BC206AB16}" srcOrd="0" destOrd="0" presId="urn:microsoft.com/office/officeart/2005/8/layout/hierarchy6"/>
    <dgm:cxn modelId="{C3FF99C9-ABE0-4A30-A371-DADE67A99DBD}" type="presParOf" srcId="{8CEA0B29-9A00-48DE-BCAD-FBCC805CC986}" destId="{F66086BD-A344-4604-9797-925F8DFE4A12}" srcOrd="1" destOrd="0" presId="urn:microsoft.com/office/officeart/2005/8/layout/hierarchy6"/>
    <dgm:cxn modelId="{843CA451-985B-4CFC-8CDC-57F25260DF26}" type="presParOf" srcId="{527FC37D-248D-4807-8EB0-2ADB4794ABDD}" destId="{60F479B4-00CF-4222-BCF7-0908D01D8498}" srcOrd="5" destOrd="0" presId="urn:microsoft.com/office/officeart/2005/8/layout/hierarchy6"/>
    <dgm:cxn modelId="{E3B888C6-AFF1-4A46-B7DD-CB8AFFAC355F}" type="presParOf" srcId="{60F479B4-00CF-4222-BCF7-0908D01D8498}" destId="{37222D90-F163-48AC-B931-B04C233B637D}" srcOrd="0" destOrd="0" presId="urn:microsoft.com/office/officeart/2005/8/layout/hierarchy6"/>
    <dgm:cxn modelId="{8ACC6087-D70E-445A-B75B-26D6E166A5B9}" type="presParOf" srcId="{527FC37D-248D-4807-8EB0-2ADB4794ABDD}" destId="{BC02A4CD-7A84-43C6-A18A-244ACD238E52}" srcOrd="6" destOrd="0" presId="urn:microsoft.com/office/officeart/2005/8/layout/hierarchy6"/>
    <dgm:cxn modelId="{B189AE03-FAA5-4090-97DB-15AB26AA745A}" type="presParOf" srcId="{BC02A4CD-7A84-43C6-A18A-244ACD238E52}" destId="{C3482189-1D80-4512-99D3-D44298373239}" srcOrd="0" destOrd="0" presId="urn:microsoft.com/office/officeart/2005/8/layout/hierarchy6"/>
    <dgm:cxn modelId="{FA6FE90E-BCF4-4590-B7AB-716461977759}" type="presParOf" srcId="{BC02A4CD-7A84-43C6-A18A-244ACD238E52}" destId="{6F68FDAB-35CA-4421-8078-02A7B5A9CE1B}" srcOrd="1" destOrd="0" presId="urn:microsoft.com/office/officeart/2005/8/layout/hierarchy6"/>
    <dgm:cxn modelId="{2BB4C4EF-AC3B-466A-90E1-67FBE475A244}" type="presParOf" srcId="{527FC37D-248D-4807-8EB0-2ADB4794ABDD}" destId="{01896A75-7734-4FEF-871C-A7D468C098A3}" srcOrd="7" destOrd="0" presId="urn:microsoft.com/office/officeart/2005/8/layout/hierarchy6"/>
    <dgm:cxn modelId="{4FA5E0A7-9609-45FB-9717-1DF570AFBFCB}" type="presParOf" srcId="{01896A75-7734-4FEF-871C-A7D468C098A3}" destId="{27DA3911-2604-461C-AF11-153E0F17A226}" srcOrd="0" destOrd="0" presId="urn:microsoft.com/office/officeart/2005/8/layout/hierarchy6"/>
    <dgm:cxn modelId="{1E0BA1CA-3888-4019-BCCD-59BA7F294084}" type="presParOf" srcId="{527FC37D-248D-4807-8EB0-2ADB4794ABDD}" destId="{EACAF754-39F1-41F8-89E4-56500CF6A29D}" srcOrd="8" destOrd="0" presId="urn:microsoft.com/office/officeart/2005/8/layout/hierarchy6"/>
    <dgm:cxn modelId="{CAA8AF10-A316-4B23-AD34-97C47E3A3F4C}" type="presParOf" srcId="{EACAF754-39F1-41F8-89E4-56500CF6A29D}" destId="{74C8493A-2E85-4DCD-8F81-83D03927BCB9}" srcOrd="0" destOrd="0" presId="urn:microsoft.com/office/officeart/2005/8/layout/hierarchy6"/>
    <dgm:cxn modelId="{011F7452-00CE-4C26-9966-CAA0FA0B0085}" type="presParOf" srcId="{EACAF754-39F1-41F8-89E4-56500CF6A29D}" destId="{837EFBDE-496B-4F70-B42D-1CD559408E9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279122-EE60-4EE8-9E28-C33CF0ED833F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1DC5E3-6D4D-420F-8195-3BDF870A74E2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000" dirty="0"/>
            <a:t>PEVOP Leadership</a:t>
          </a:r>
        </a:p>
      </dgm:t>
    </dgm:pt>
    <dgm:pt modelId="{38793581-2C41-42C0-9306-502A988F69CB}" type="parTrans" cxnId="{C5BAB672-3F7E-4DF0-AFBC-E67E072DE104}">
      <dgm:prSet/>
      <dgm:spPr/>
      <dgm:t>
        <a:bodyPr/>
        <a:lstStyle/>
        <a:p>
          <a:endParaRPr lang="en-US"/>
        </a:p>
      </dgm:t>
    </dgm:pt>
    <dgm:pt modelId="{42174721-B78C-4ACC-8530-B898EDB64DF5}" type="sibTrans" cxnId="{C5BAB672-3F7E-4DF0-AFBC-E67E072DE104}">
      <dgm:prSet/>
      <dgm:spPr/>
      <dgm:t>
        <a:bodyPr/>
        <a:lstStyle/>
        <a:p>
          <a:endParaRPr lang="en-US"/>
        </a:p>
      </dgm:t>
    </dgm:pt>
    <dgm:pt modelId="{BB5E7830-F136-47D4-8928-00BB13DFADD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000" dirty="0"/>
            <a:t>Project Manager</a:t>
          </a:r>
        </a:p>
      </dgm:t>
    </dgm:pt>
    <dgm:pt modelId="{30700862-047E-4484-ABB2-44230568E090}" type="parTrans" cxnId="{59913CFA-F60A-4048-8852-D0BE0AC9AD87}">
      <dgm:prSet/>
      <dgm:spPr/>
      <dgm:t>
        <a:bodyPr/>
        <a:lstStyle/>
        <a:p>
          <a:endParaRPr lang="en-US"/>
        </a:p>
      </dgm:t>
    </dgm:pt>
    <dgm:pt modelId="{B1BF57D2-B85F-43AE-92EB-6D1975F8E7EB}" type="sibTrans" cxnId="{59913CFA-F60A-4048-8852-D0BE0AC9AD87}">
      <dgm:prSet/>
      <dgm:spPr/>
      <dgm:t>
        <a:bodyPr/>
        <a:lstStyle/>
        <a:p>
          <a:endParaRPr lang="en-US"/>
        </a:p>
      </dgm:t>
    </dgm:pt>
    <dgm:pt modelId="{18715EBA-30CE-44B0-9FB8-5C43C49B4271}">
      <dgm:prSet phldrT="[Text]" custT="1"/>
      <dgm:spPr>
        <a:solidFill>
          <a:schemeClr val="accent1">
            <a:lumMod val="25000"/>
          </a:schemeClr>
        </a:solidFill>
      </dgm:spPr>
      <dgm:t>
        <a:bodyPr/>
        <a:lstStyle/>
        <a:p>
          <a:r>
            <a:rPr lang="en-US" sz="1000" dirty="0"/>
            <a:t>Working Group Leaders</a:t>
          </a:r>
        </a:p>
      </dgm:t>
    </dgm:pt>
    <dgm:pt modelId="{5091B643-433A-4D5D-B716-5CA888E2475F}" type="parTrans" cxnId="{8B7846BD-C3E5-40AE-962B-739EDAB4FFEF}">
      <dgm:prSet/>
      <dgm:spPr/>
      <dgm:t>
        <a:bodyPr/>
        <a:lstStyle/>
        <a:p>
          <a:endParaRPr lang="en-US"/>
        </a:p>
      </dgm:t>
    </dgm:pt>
    <dgm:pt modelId="{CE508F00-C4E8-46A3-A53E-8BADE29ED4EC}" type="sibTrans" cxnId="{8B7846BD-C3E5-40AE-962B-739EDAB4FFEF}">
      <dgm:prSet/>
      <dgm:spPr/>
      <dgm:t>
        <a:bodyPr/>
        <a:lstStyle/>
        <a:p>
          <a:endParaRPr lang="en-US"/>
        </a:p>
      </dgm:t>
    </dgm:pt>
    <dgm:pt modelId="{BBC7A3B6-B5E8-44E4-85A2-5FB394D07B17}">
      <dgm:prSet phldrT="[Text]" custT="1"/>
      <dgm:spPr>
        <a:solidFill>
          <a:schemeClr val="accent5">
            <a:lumMod val="10000"/>
          </a:schemeClr>
        </a:solidFill>
      </dgm:spPr>
      <dgm:t>
        <a:bodyPr/>
        <a:lstStyle/>
        <a:p>
          <a:r>
            <a:rPr lang="en-US" sz="1000" dirty="0"/>
            <a:t>Working Groups</a:t>
          </a:r>
        </a:p>
      </dgm:t>
    </dgm:pt>
    <dgm:pt modelId="{994AB66C-5792-4E51-98CC-05DEA42EC15A}" type="parTrans" cxnId="{053C4E0E-519A-4AD9-818D-72A535D329D3}">
      <dgm:prSet/>
      <dgm:spPr/>
      <dgm:t>
        <a:bodyPr/>
        <a:lstStyle/>
        <a:p>
          <a:endParaRPr lang="en-US"/>
        </a:p>
      </dgm:t>
    </dgm:pt>
    <dgm:pt modelId="{7821FEC3-8934-47DB-B65D-057B7D6BB80A}" type="sibTrans" cxnId="{053C4E0E-519A-4AD9-818D-72A535D329D3}">
      <dgm:prSet/>
      <dgm:spPr/>
      <dgm:t>
        <a:bodyPr/>
        <a:lstStyle/>
        <a:p>
          <a:endParaRPr lang="en-US"/>
        </a:p>
      </dgm:t>
    </dgm:pt>
    <dgm:pt modelId="{1A816A13-9185-440E-9065-706E48CF83C3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000" dirty="0"/>
            <a:t>B&amp;F Leadership</a:t>
          </a:r>
        </a:p>
      </dgm:t>
    </dgm:pt>
    <dgm:pt modelId="{1A01C652-4441-4F35-8A68-0CF2BFA53B02}" type="parTrans" cxnId="{1F3B0619-F787-4049-9D00-1FD464ACB0BF}">
      <dgm:prSet/>
      <dgm:spPr/>
      <dgm:t>
        <a:bodyPr/>
        <a:lstStyle/>
        <a:p>
          <a:endParaRPr lang="en-US"/>
        </a:p>
      </dgm:t>
    </dgm:pt>
    <dgm:pt modelId="{16F376F0-93A0-4A21-86E8-C0B9520C5DEB}" type="sibTrans" cxnId="{1F3B0619-F787-4049-9D00-1FD464ACB0BF}">
      <dgm:prSet/>
      <dgm:spPr/>
      <dgm:t>
        <a:bodyPr/>
        <a:lstStyle/>
        <a:p>
          <a:endParaRPr lang="en-US"/>
        </a:p>
      </dgm:t>
    </dgm:pt>
    <dgm:pt modelId="{E212527E-1F36-4364-90C0-63A054582EA1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000" dirty="0"/>
            <a:t>ACS Leadership</a:t>
          </a:r>
        </a:p>
      </dgm:t>
    </dgm:pt>
    <dgm:pt modelId="{0D7572A4-5FAD-4C51-85A3-1623D58ED903}" type="parTrans" cxnId="{5C046714-9CD8-4623-A5D7-C62B0FE4A2D8}">
      <dgm:prSet/>
      <dgm:spPr/>
      <dgm:t>
        <a:bodyPr/>
        <a:lstStyle/>
        <a:p>
          <a:endParaRPr lang="en-US"/>
        </a:p>
      </dgm:t>
    </dgm:pt>
    <dgm:pt modelId="{A63CD189-A9C1-461D-BA12-10D34B08274A}" type="sibTrans" cxnId="{5C046714-9CD8-4623-A5D7-C62B0FE4A2D8}">
      <dgm:prSet/>
      <dgm:spPr/>
      <dgm:t>
        <a:bodyPr/>
        <a:lstStyle/>
        <a:p>
          <a:endParaRPr lang="en-US"/>
        </a:p>
      </dgm:t>
    </dgm:pt>
    <dgm:pt modelId="{B567113B-9464-4FBD-A286-15FD54476CAD}" type="pres">
      <dgm:prSet presAssocID="{4C279122-EE60-4EE8-9E28-C33CF0ED833F}" presName="Name0" presStyleCnt="0">
        <dgm:presLayoutVars>
          <dgm:chMax val="7"/>
          <dgm:resizeHandles val="exact"/>
        </dgm:presLayoutVars>
      </dgm:prSet>
      <dgm:spPr/>
    </dgm:pt>
    <dgm:pt modelId="{5434D707-C062-4BFF-B573-F7A78C1BEBA3}" type="pres">
      <dgm:prSet presAssocID="{4C279122-EE60-4EE8-9E28-C33CF0ED833F}" presName="comp1" presStyleCnt="0"/>
      <dgm:spPr/>
    </dgm:pt>
    <dgm:pt modelId="{AF9AA198-9A2E-4514-8C5C-0849AE753635}" type="pres">
      <dgm:prSet presAssocID="{4C279122-EE60-4EE8-9E28-C33CF0ED833F}" presName="circle1" presStyleLbl="node1" presStyleIdx="0" presStyleCnt="6"/>
      <dgm:spPr/>
    </dgm:pt>
    <dgm:pt modelId="{18D420A3-D66F-4930-819E-A586BA044642}" type="pres">
      <dgm:prSet presAssocID="{4C279122-EE60-4EE8-9E28-C33CF0ED833F}" presName="c1text" presStyleLbl="node1" presStyleIdx="0" presStyleCnt="6">
        <dgm:presLayoutVars>
          <dgm:bulletEnabled val="1"/>
        </dgm:presLayoutVars>
      </dgm:prSet>
      <dgm:spPr/>
    </dgm:pt>
    <dgm:pt modelId="{671B0279-0F2C-4510-9AA9-F69F403A637F}" type="pres">
      <dgm:prSet presAssocID="{4C279122-EE60-4EE8-9E28-C33CF0ED833F}" presName="comp2" presStyleCnt="0"/>
      <dgm:spPr/>
    </dgm:pt>
    <dgm:pt modelId="{29A61914-A216-4E20-BC71-ADA034E68F9D}" type="pres">
      <dgm:prSet presAssocID="{4C279122-EE60-4EE8-9E28-C33CF0ED833F}" presName="circle2" presStyleLbl="node1" presStyleIdx="1" presStyleCnt="6"/>
      <dgm:spPr/>
    </dgm:pt>
    <dgm:pt modelId="{E2BAD06C-4DA8-4812-B374-5E3302D2E19F}" type="pres">
      <dgm:prSet presAssocID="{4C279122-EE60-4EE8-9E28-C33CF0ED833F}" presName="c2text" presStyleLbl="node1" presStyleIdx="1" presStyleCnt="6">
        <dgm:presLayoutVars>
          <dgm:bulletEnabled val="1"/>
        </dgm:presLayoutVars>
      </dgm:prSet>
      <dgm:spPr/>
    </dgm:pt>
    <dgm:pt modelId="{478FF5F8-8106-4F4F-B8A7-67C02FD9BBA7}" type="pres">
      <dgm:prSet presAssocID="{4C279122-EE60-4EE8-9E28-C33CF0ED833F}" presName="comp3" presStyleCnt="0"/>
      <dgm:spPr/>
    </dgm:pt>
    <dgm:pt modelId="{3B23747E-2838-4169-9903-2812C548C64A}" type="pres">
      <dgm:prSet presAssocID="{4C279122-EE60-4EE8-9E28-C33CF0ED833F}" presName="circle3" presStyleLbl="node1" presStyleIdx="2" presStyleCnt="6"/>
      <dgm:spPr/>
    </dgm:pt>
    <dgm:pt modelId="{85ABCA87-166C-4E28-9A07-FF7C378B9945}" type="pres">
      <dgm:prSet presAssocID="{4C279122-EE60-4EE8-9E28-C33CF0ED833F}" presName="c3text" presStyleLbl="node1" presStyleIdx="2" presStyleCnt="6">
        <dgm:presLayoutVars>
          <dgm:bulletEnabled val="1"/>
        </dgm:presLayoutVars>
      </dgm:prSet>
      <dgm:spPr/>
    </dgm:pt>
    <dgm:pt modelId="{BD83D29D-2E61-415F-94F0-158D89C4EFA9}" type="pres">
      <dgm:prSet presAssocID="{4C279122-EE60-4EE8-9E28-C33CF0ED833F}" presName="comp4" presStyleCnt="0"/>
      <dgm:spPr/>
    </dgm:pt>
    <dgm:pt modelId="{947C4CB1-41B8-4339-B392-0F541C02B4EB}" type="pres">
      <dgm:prSet presAssocID="{4C279122-EE60-4EE8-9E28-C33CF0ED833F}" presName="circle4" presStyleLbl="node1" presStyleIdx="3" presStyleCnt="6"/>
      <dgm:spPr/>
    </dgm:pt>
    <dgm:pt modelId="{30E9B138-6E31-419E-BCE0-D803DE479F4E}" type="pres">
      <dgm:prSet presAssocID="{4C279122-EE60-4EE8-9E28-C33CF0ED833F}" presName="c4text" presStyleLbl="node1" presStyleIdx="3" presStyleCnt="6">
        <dgm:presLayoutVars>
          <dgm:bulletEnabled val="1"/>
        </dgm:presLayoutVars>
      </dgm:prSet>
      <dgm:spPr/>
    </dgm:pt>
    <dgm:pt modelId="{00B86398-348E-4781-888F-5D86AA49C59F}" type="pres">
      <dgm:prSet presAssocID="{4C279122-EE60-4EE8-9E28-C33CF0ED833F}" presName="comp5" presStyleCnt="0"/>
      <dgm:spPr/>
    </dgm:pt>
    <dgm:pt modelId="{919BC1E0-9305-42E9-BBB1-252CE2052E3C}" type="pres">
      <dgm:prSet presAssocID="{4C279122-EE60-4EE8-9E28-C33CF0ED833F}" presName="circle5" presStyleLbl="node1" presStyleIdx="4" presStyleCnt="6"/>
      <dgm:spPr/>
    </dgm:pt>
    <dgm:pt modelId="{FFC8B8A5-FC7F-45D5-BB61-B1EDD321290B}" type="pres">
      <dgm:prSet presAssocID="{4C279122-EE60-4EE8-9E28-C33CF0ED833F}" presName="c5text" presStyleLbl="node1" presStyleIdx="4" presStyleCnt="6">
        <dgm:presLayoutVars>
          <dgm:bulletEnabled val="1"/>
        </dgm:presLayoutVars>
      </dgm:prSet>
      <dgm:spPr/>
    </dgm:pt>
    <dgm:pt modelId="{A920FD37-DBD0-4672-BD4F-6C65497CAE37}" type="pres">
      <dgm:prSet presAssocID="{4C279122-EE60-4EE8-9E28-C33CF0ED833F}" presName="comp6" presStyleCnt="0"/>
      <dgm:spPr/>
    </dgm:pt>
    <dgm:pt modelId="{5A614306-C39C-4059-A627-7EE2CAF657F5}" type="pres">
      <dgm:prSet presAssocID="{4C279122-EE60-4EE8-9E28-C33CF0ED833F}" presName="circle6" presStyleLbl="node1" presStyleIdx="5" presStyleCnt="6"/>
      <dgm:spPr/>
    </dgm:pt>
    <dgm:pt modelId="{04BBB447-EF8D-4718-AA30-B5DE909930E7}" type="pres">
      <dgm:prSet presAssocID="{4C279122-EE60-4EE8-9E28-C33CF0ED833F}" presName="c6text" presStyleLbl="node1" presStyleIdx="5" presStyleCnt="6">
        <dgm:presLayoutVars>
          <dgm:bulletEnabled val="1"/>
        </dgm:presLayoutVars>
      </dgm:prSet>
      <dgm:spPr/>
    </dgm:pt>
  </dgm:ptLst>
  <dgm:cxnLst>
    <dgm:cxn modelId="{053C4E0E-519A-4AD9-818D-72A535D329D3}" srcId="{4C279122-EE60-4EE8-9E28-C33CF0ED833F}" destId="{BBC7A3B6-B5E8-44E4-85A2-5FB394D07B17}" srcOrd="5" destOrd="0" parTransId="{994AB66C-5792-4E51-98CC-05DEA42EC15A}" sibTransId="{7821FEC3-8934-47DB-B65D-057B7D6BB80A}"/>
    <dgm:cxn modelId="{5C046714-9CD8-4623-A5D7-C62B0FE4A2D8}" srcId="{4C279122-EE60-4EE8-9E28-C33CF0ED833F}" destId="{E212527E-1F36-4364-90C0-63A054582EA1}" srcOrd="0" destOrd="0" parTransId="{0D7572A4-5FAD-4C51-85A3-1623D58ED903}" sibTransId="{A63CD189-A9C1-461D-BA12-10D34B08274A}"/>
    <dgm:cxn modelId="{2F1D6C17-B446-44D7-B680-1F88E218445F}" type="presOf" srcId="{BB5E7830-F136-47D4-8928-00BB13DFADDB}" destId="{30E9B138-6E31-419E-BCE0-D803DE479F4E}" srcOrd="1" destOrd="0" presId="urn:microsoft.com/office/officeart/2005/8/layout/venn2"/>
    <dgm:cxn modelId="{1F3B0619-F787-4049-9D00-1FD464ACB0BF}" srcId="{4C279122-EE60-4EE8-9E28-C33CF0ED833F}" destId="{1A816A13-9185-440E-9065-706E48CF83C3}" srcOrd="1" destOrd="0" parTransId="{1A01C652-4441-4F35-8A68-0CF2BFA53B02}" sibTransId="{16F376F0-93A0-4A21-86E8-C0B9520C5DEB}"/>
    <dgm:cxn modelId="{24C07926-4639-4B56-BF55-5235BFBA05ED}" type="presOf" srcId="{BBC7A3B6-B5E8-44E4-85A2-5FB394D07B17}" destId="{04BBB447-EF8D-4718-AA30-B5DE909930E7}" srcOrd="1" destOrd="0" presId="urn:microsoft.com/office/officeart/2005/8/layout/venn2"/>
    <dgm:cxn modelId="{2AF10160-DE66-46F4-B362-B199F4BE483A}" type="presOf" srcId="{18715EBA-30CE-44B0-9FB8-5C43C49B4271}" destId="{919BC1E0-9305-42E9-BBB1-252CE2052E3C}" srcOrd="0" destOrd="0" presId="urn:microsoft.com/office/officeart/2005/8/layout/venn2"/>
    <dgm:cxn modelId="{C5BAB672-3F7E-4DF0-AFBC-E67E072DE104}" srcId="{4C279122-EE60-4EE8-9E28-C33CF0ED833F}" destId="{B51DC5E3-6D4D-420F-8195-3BDF870A74E2}" srcOrd="2" destOrd="0" parTransId="{38793581-2C41-42C0-9306-502A988F69CB}" sibTransId="{42174721-B78C-4ACC-8530-B898EDB64DF5}"/>
    <dgm:cxn modelId="{3F544977-6B1D-47FA-BB24-A1985D8958E4}" type="presOf" srcId="{BB5E7830-F136-47D4-8928-00BB13DFADDB}" destId="{947C4CB1-41B8-4339-B392-0F541C02B4EB}" srcOrd="0" destOrd="0" presId="urn:microsoft.com/office/officeart/2005/8/layout/venn2"/>
    <dgm:cxn modelId="{5A0ECC79-CA8C-4971-B35D-5847B4B9CE0D}" type="presOf" srcId="{B51DC5E3-6D4D-420F-8195-3BDF870A74E2}" destId="{3B23747E-2838-4169-9903-2812C548C64A}" srcOrd="0" destOrd="0" presId="urn:microsoft.com/office/officeart/2005/8/layout/venn2"/>
    <dgm:cxn modelId="{7C716C7C-1D4E-452F-A962-C323FFC9DE4E}" type="presOf" srcId="{BBC7A3B6-B5E8-44E4-85A2-5FB394D07B17}" destId="{5A614306-C39C-4059-A627-7EE2CAF657F5}" srcOrd="0" destOrd="0" presId="urn:microsoft.com/office/officeart/2005/8/layout/venn2"/>
    <dgm:cxn modelId="{F7B00C83-A018-49E4-B625-464960883239}" type="presOf" srcId="{E212527E-1F36-4364-90C0-63A054582EA1}" destId="{AF9AA198-9A2E-4514-8C5C-0849AE753635}" srcOrd="0" destOrd="0" presId="urn:microsoft.com/office/officeart/2005/8/layout/venn2"/>
    <dgm:cxn modelId="{05CBE298-9BBD-40BF-80FA-FEFD220B5AC9}" type="presOf" srcId="{E212527E-1F36-4364-90C0-63A054582EA1}" destId="{18D420A3-D66F-4930-819E-A586BA044642}" srcOrd="1" destOrd="0" presId="urn:microsoft.com/office/officeart/2005/8/layout/venn2"/>
    <dgm:cxn modelId="{94087BA2-9115-436F-96E5-49618E1BC024}" type="presOf" srcId="{B51DC5E3-6D4D-420F-8195-3BDF870A74E2}" destId="{85ABCA87-166C-4E28-9A07-FF7C378B9945}" srcOrd="1" destOrd="0" presId="urn:microsoft.com/office/officeart/2005/8/layout/venn2"/>
    <dgm:cxn modelId="{7FB8DEA4-7772-46DD-8BB3-170C4F85345D}" type="presOf" srcId="{4C279122-EE60-4EE8-9E28-C33CF0ED833F}" destId="{B567113B-9464-4FBD-A286-15FD54476CAD}" srcOrd="0" destOrd="0" presId="urn:microsoft.com/office/officeart/2005/8/layout/venn2"/>
    <dgm:cxn modelId="{CD55D7BB-6656-4752-8A3A-4CA913377E12}" type="presOf" srcId="{1A816A13-9185-440E-9065-706E48CF83C3}" destId="{E2BAD06C-4DA8-4812-B374-5E3302D2E19F}" srcOrd="1" destOrd="0" presId="urn:microsoft.com/office/officeart/2005/8/layout/venn2"/>
    <dgm:cxn modelId="{8B7846BD-C3E5-40AE-962B-739EDAB4FFEF}" srcId="{4C279122-EE60-4EE8-9E28-C33CF0ED833F}" destId="{18715EBA-30CE-44B0-9FB8-5C43C49B4271}" srcOrd="4" destOrd="0" parTransId="{5091B643-433A-4D5D-B716-5CA888E2475F}" sibTransId="{CE508F00-C4E8-46A3-A53E-8BADE29ED4EC}"/>
    <dgm:cxn modelId="{2E2675CD-8DCD-4E4E-887F-42BBDB844BEF}" type="presOf" srcId="{18715EBA-30CE-44B0-9FB8-5C43C49B4271}" destId="{FFC8B8A5-FC7F-45D5-BB61-B1EDD321290B}" srcOrd="1" destOrd="0" presId="urn:microsoft.com/office/officeart/2005/8/layout/venn2"/>
    <dgm:cxn modelId="{1CCA83CD-7089-4496-A1E8-D82748438FF3}" type="presOf" srcId="{1A816A13-9185-440E-9065-706E48CF83C3}" destId="{29A61914-A216-4E20-BC71-ADA034E68F9D}" srcOrd="0" destOrd="0" presId="urn:microsoft.com/office/officeart/2005/8/layout/venn2"/>
    <dgm:cxn modelId="{59913CFA-F60A-4048-8852-D0BE0AC9AD87}" srcId="{4C279122-EE60-4EE8-9E28-C33CF0ED833F}" destId="{BB5E7830-F136-47D4-8928-00BB13DFADDB}" srcOrd="3" destOrd="0" parTransId="{30700862-047E-4484-ABB2-44230568E090}" sibTransId="{B1BF57D2-B85F-43AE-92EB-6D1975F8E7EB}"/>
    <dgm:cxn modelId="{6F2AD820-B9AA-42BE-B9F4-A601CD6509E4}" type="presParOf" srcId="{B567113B-9464-4FBD-A286-15FD54476CAD}" destId="{5434D707-C062-4BFF-B573-F7A78C1BEBA3}" srcOrd="0" destOrd="0" presId="urn:microsoft.com/office/officeart/2005/8/layout/venn2"/>
    <dgm:cxn modelId="{D4959902-1863-4894-9FFF-BF1B57C2C2F9}" type="presParOf" srcId="{5434D707-C062-4BFF-B573-F7A78C1BEBA3}" destId="{AF9AA198-9A2E-4514-8C5C-0849AE753635}" srcOrd="0" destOrd="0" presId="urn:microsoft.com/office/officeart/2005/8/layout/venn2"/>
    <dgm:cxn modelId="{B73AFC54-2734-45A0-97D7-59C74490EC30}" type="presParOf" srcId="{5434D707-C062-4BFF-B573-F7A78C1BEBA3}" destId="{18D420A3-D66F-4930-819E-A586BA044642}" srcOrd="1" destOrd="0" presId="urn:microsoft.com/office/officeart/2005/8/layout/venn2"/>
    <dgm:cxn modelId="{95CDDD38-EB3F-4CAC-9C6B-CB12307B7B46}" type="presParOf" srcId="{B567113B-9464-4FBD-A286-15FD54476CAD}" destId="{671B0279-0F2C-4510-9AA9-F69F403A637F}" srcOrd="1" destOrd="0" presId="urn:microsoft.com/office/officeart/2005/8/layout/venn2"/>
    <dgm:cxn modelId="{E1AE5427-7086-46E2-9DBA-D13841CC1B0C}" type="presParOf" srcId="{671B0279-0F2C-4510-9AA9-F69F403A637F}" destId="{29A61914-A216-4E20-BC71-ADA034E68F9D}" srcOrd="0" destOrd="0" presId="urn:microsoft.com/office/officeart/2005/8/layout/venn2"/>
    <dgm:cxn modelId="{AB22D269-5D54-415B-BB50-A1F1B4E5CD5C}" type="presParOf" srcId="{671B0279-0F2C-4510-9AA9-F69F403A637F}" destId="{E2BAD06C-4DA8-4812-B374-5E3302D2E19F}" srcOrd="1" destOrd="0" presId="urn:microsoft.com/office/officeart/2005/8/layout/venn2"/>
    <dgm:cxn modelId="{D9BF0976-699C-4E4E-8D66-286C21992D5D}" type="presParOf" srcId="{B567113B-9464-4FBD-A286-15FD54476CAD}" destId="{478FF5F8-8106-4F4F-B8A7-67C02FD9BBA7}" srcOrd="2" destOrd="0" presId="urn:microsoft.com/office/officeart/2005/8/layout/venn2"/>
    <dgm:cxn modelId="{9C49F49C-DC55-43DB-A325-4844E7F9B30C}" type="presParOf" srcId="{478FF5F8-8106-4F4F-B8A7-67C02FD9BBA7}" destId="{3B23747E-2838-4169-9903-2812C548C64A}" srcOrd="0" destOrd="0" presId="urn:microsoft.com/office/officeart/2005/8/layout/venn2"/>
    <dgm:cxn modelId="{5B169A1E-B197-4330-9A59-43184636E179}" type="presParOf" srcId="{478FF5F8-8106-4F4F-B8A7-67C02FD9BBA7}" destId="{85ABCA87-166C-4E28-9A07-FF7C378B9945}" srcOrd="1" destOrd="0" presId="urn:microsoft.com/office/officeart/2005/8/layout/venn2"/>
    <dgm:cxn modelId="{DFE6A858-11E9-43D8-9A07-69A8481A4011}" type="presParOf" srcId="{B567113B-9464-4FBD-A286-15FD54476CAD}" destId="{BD83D29D-2E61-415F-94F0-158D89C4EFA9}" srcOrd="3" destOrd="0" presId="urn:microsoft.com/office/officeart/2005/8/layout/venn2"/>
    <dgm:cxn modelId="{7007CC1E-004F-412B-B449-5E70CB51724C}" type="presParOf" srcId="{BD83D29D-2E61-415F-94F0-158D89C4EFA9}" destId="{947C4CB1-41B8-4339-B392-0F541C02B4EB}" srcOrd="0" destOrd="0" presId="urn:microsoft.com/office/officeart/2005/8/layout/venn2"/>
    <dgm:cxn modelId="{D8AC665C-653E-4C51-AF72-EB14CF5B4923}" type="presParOf" srcId="{BD83D29D-2E61-415F-94F0-158D89C4EFA9}" destId="{30E9B138-6E31-419E-BCE0-D803DE479F4E}" srcOrd="1" destOrd="0" presId="urn:microsoft.com/office/officeart/2005/8/layout/venn2"/>
    <dgm:cxn modelId="{9F289384-0D01-4306-A269-1AAD3F743983}" type="presParOf" srcId="{B567113B-9464-4FBD-A286-15FD54476CAD}" destId="{00B86398-348E-4781-888F-5D86AA49C59F}" srcOrd="4" destOrd="0" presId="urn:microsoft.com/office/officeart/2005/8/layout/venn2"/>
    <dgm:cxn modelId="{6DF0EE7F-22DA-4179-8463-FFDA9AD90A89}" type="presParOf" srcId="{00B86398-348E-4781-888F-5D86AA49C59F}" destId="{919BC1E0-9305-42E9-BBB1-252CE2052E3C}" srcOrd="0" destOrd="0" presId="urn:microsoft.com/office/officeart/2005/8/layout/venn2"/>
    <dgm:cxn modelId="{2CC80ACD-861B-49D8-8CF3-301E8B869530}" type="presParOf" srcId="{00B86398-348E-4781-888F-5D86AA49C59F}" destId="{FFC8B8A5-FC7F-45D5-BB61-B1EDD321290B}" srcOrd="1" destOrd="0" presId="urn:microsoft.com/office/officeart/2005/8/layout/venn2"/>
    <dgm:cxn modelId="{FF18286C-2905-44C1-9B2E-A5AA12A44870}" type="presParOf" srcId="{B567113B-9464-4FBD-A286-15FD54476CAD}" destId="{A920FD37-DBD0-4672-BD4F-6C65497CAE37}" srcOrd="5" destOrd="0" presId="urn:microsoft.com/office/officeart/2005/8/layout/venn2"/>
    <dgm:cxn modelId="{BBAAEAE0-77C9-448A-947F-62D939E876B6}" type="presParOf" srcId="{A920FD37-DBD0-4672-BD4F-6C65497CAE37}" destId="{5A614306-C39C-4059-A627-7EE2CAF657F5}" srcOrd="0" destOrd="0" presId="urn:microsoft.com/office/officeart/2005/8/layout/venn2"/>
    <dgm:cxn modelId="{C0044C27-F00D-4F85-9ACE-28427600693A}" type="presParOf" srcId="{A920FD37-DBD0-4672-BD4F-6C65497CAE37}" destId="{04BBB447-EF8D-4718-AA30-B5DE909930E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F6361-D96A-4FAD-91F4-E06B667F4EA4}">
      <dsp:nvSpPr>
        <dsp:cNvPr id="0" name=""/>
        <dsp:cNvSpPr/>
      </dsp:nvSpPr>
      <dsp:spPr>
        <a:xfrm rot="5400000">
          <a:off x="-203149" y="203832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Committee Responsibility</a:t>
          </a:r>
          <a:endParaRPr lang="en-US" sz="1000" kern="1200" dirty="0"/>
        </a:p>
      </dsp:txBody>
      <dsp:txXfrm rot="-5400000">
        <a:off x="1" y="474698"/>
        <a:ext cx="948029" cy="406298"/>
      </dsp:txXfrm>
    </dsp:sp>
    <dsp:sp modelId="{39A2393E-27B5-4AFB-AED0-BDA226F1C31B}">
      <dsp:nvSpPr>
        <dsp:cNvPr id="0" name=""/>
        <dsp:cNvSpPr/>
      </dsp:nvSpPr>
      <dsp:spPr>
        <a:xfrm rot="5400000">
          <a:off x="3676590" y="-2680578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000" b="1" kern="1200" dirty="0">
              <a:solidFill>
                <a:schemeClr val="tx1"/>
              </a:solidFill>
            </a:rPr>
            <a:t> Participate in SPPM: A holistic process designed to transparently manage the strategic addition, ongoing review and potential sun setting of programs within Membership &amp; Society Services, Scientific Advancement, Education and the Office of External Affairs and Communications. </a:t>
          </a:r>
        </a:p>
        <a:p>
          <a:pPr marL="57150" marR="0" lvl="1" indent="0" algn="l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en-US" sz="1000" b="1" kern="1200" dirty="0">
              <a:solidFill>
                <a:schemeClr val="tx1"/>
              </a:solidFill>
            </a:rPr>
            <a:t> See Bylaw III, Sec. 3, e(1)(a) iv, v, vi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948030" y="90955"/>
        <a:ext cx="6294461" cy="794366"/>
      </dsp:txXfrm>
    </dsp:sp>
    <dsp:sp modelId="{C5C9DB96-73A2-4F10-A909-9310B2426FF2}">
      <dsp:nvSpPr>
        <dsp:cNvPr id="0" name=""/>
        <dsp:cNvSpPr/>
      </dsp:nvSpPr>
      <dsp:spPr>
        <a:xfrm rot="5400000">
          <a:off x="-203149" y="1360418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PEVOP</a:t>
          </a:r>
          <a:br>
            <a:rPr lang="en-US" sz="1000" b="1" kern="1200" dirty="0">
              <a:solidFill>
                <a:schemeClr val="bg1"/>
              </a:solidFill>
            </a:rPr>
          </a:br>
          <a:r>
            <a:rPr lang="en-US" sz="1000" b="1" kern="1200" dirty="0">
              <a:solidFill>
                <a:schemeClr val="bg1"/>
              </a:solidFill>
            </a:rPr>
            <a:t>Responsibility </a:t>
          </a:r>
          <a:endParaRPr lang="en-US" sz="1000" kern="1200" dirty="0"/>
        </a:p>
      </dsp:txBody>
      <dsp:txXfrm rot="-5400000">
        <a:off x="1" y="1631284"/>
        <a:ext cx="948029" cy="406298"/>
      </dsp:txXfrm>
    </dsp:sp>
    <dsp:sp modelId="{54137397-3270-443A-910F-3F6EC2F7DA53}">
      <dsp:nvSpPr>
        <dsp:cNvPr id="0" name=""/>
        <dsp:cNvSpPr/>
      </dsp:nvSpPr>
      <dsp:spPr>
        <a:xfrm rot="5400000">
          <a:off x="3676590" y="-1571291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Develop a revised SPPM process, which will focus on a strategic view of the portfolio of programs that are mapped to the Society’s strategic goals in conjunction with Society Program EVPs, Society Leadership and staff.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948030" y="1200242"/>
        <a:ext cx="6294461" cy="794366"/>
      </dsp:txXfrm>
    </dsp:sp>
    <dsp:sp modelId="{0ADD379B-AF6E-4924-9F9F-6992FE157661}">
      <dsp:nvSpPr>
        <dsp:cNvPr id="0" name=""/>
        <dsp:cNvSpPr/>
      </dsp:nvSpPr>
      <dsp:spPr>
        <a:xfrm rot="5400000">
          <a:off x="-203149" y="2517004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Revised SPPM Project Goals</a:t>
          </a:r>
          <a:endParaRPr lang="en-US" sz="1000" kern="1200" dirty="0"/>
        </a:p>
      </dsp:txBody>
      <dsp:txXfrm rot="-5400000">
        <a:off x="1" y="2787870"/>
        <a:ext cx="948029" cy="406298"/>
      </dsp:txXfrm>
    </dsp:sp>
    <dsp:sp modelId="{5DCDF88B-2136-478F-B49A-598B38B8A505}">
      <dsp:nvSpPr>
        <dsp:cNvPr id="0" name=""/>
        <dsp:cNvSpPr/>
      </dsp:nvSpPr>
      <dsp:spPr>
        <a:xfrm rot="5400000">
          <a:off x="3676590" y="-414705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Focus on portfolio-level strategic/ financial discussions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Optimize Current SPPM Process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Collaborate with the right stakeholders at the right times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Build a strategic, efficient, streamlined, impactful SPPM encompassing, collaborative process </a:t>
          </a:r>
        </a:p>
      </dsp:txBody>
      <dsp:txXfrm rot="-5400000">
        <a:off x="948030" y="2356828"/>
        <a:ext cx="6294461" cy="794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8493A-2E85-4DCD-8F81-83D03927BCB9}">
      <dsp:nvSpPr>
        <dsp:cNvPr id="0" name=""/>
        <dsp:cNvSpPr/>
      </dsp:nvSpPr>
      <dsp:spPr>
        <a:xfrm>
          <a:off x="0" y="3468114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Work Groups</a:t>
          </a:r>
        </a:p>
      </dsp:txBody>
      <dsp:txXfrm>
        <a:off x="0" y="3468114"/>
        <a:ext cx="2486722" cy="589301"/>
      </dsp:txXfrm>
    </dsp:sp>
    <dsp:sp modelId="{C3482189-1D80-4512-99D3-D44298373239}">
      <dsp:nvSpPr>
        <dsp:cNvPr id="0" name=""/>
        <dsp:cNvSpPr/>
      </dsp:nvSpPr>
      <dsp:spPr>
        <a:xfrm>
          <a:off x="0" y="2638215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Subcommittee Leadership</a:t>
          </a:r>
        </a:p>
      </dsp:txBody>
      <dsp:txXfrm>
        <a:off x="0" y="2638215"/>
        <a:ext cx="2486722" cy="589301"/>
      </dsp:txXfrm>
    </dsp:sp>
    <dsp:sp modelId="{256EA14F-95F5-4EE0-ADC6-B71BC206AB16}">
      <dsp:nvSpPr>
        <dsp:cNvPr id="0" name=""/>
        <dsp:cNvSpPr/>
      </dsp:nvSpPr>
      <dsp:spPr>
        <a:xfrm>
          <a:off x="0" y="1950696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PEVOP Leadership</a:t>
          </a:r>
        </a:p>
      </dsp:txBody>
      <dsp:txXfrm>
        <a:off x="0" y="1950696"/>
        <a:ext cx="2486722" cy="589301"/>
      </dsp:txXfrm>
    </dsp:sp>
    <dsp:sp modelId="{D2B05F3E-E472-4392-B2E7-949BA135C492}">
      <dsp:nvSpPr>
        <dsp:cNvPr id="0" name=""/>
        <dsp:cNvSpPr/>
      </dsp:nvSpPr>
      <dsp:spPr>
        <a:xfrm>
          <a:off x="0" y="1263178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B&amp;F Leadership</a:t>
          </a:r>
        </a:p>
      </dsp:txBody>
      <dsp:txXfrm>
        <a:off x="0" y="1263178"/>
        <a:ext cx="2486722" cy="589301"/>
      </dsp:txXfrm>
    </dsp:sp>
    <dsp:sp modelId="{D28264EB-7256-45F2-BEAA-A4A8E9DEB3F2}">
      <dsp:nvSpPr>
        <dsp:cNvPr id="0" name=""/>
        <dsp:cNvSpPr/>
      </dsp:nvSpPr>
      <dsp:spPr>
        <a:xfrm>
          <a:off x="0" y="490594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ACS Leadership</a:t>
          </a:r>
        </a:p>
      </dsp:txBody>
      <dsp:txXfrm>
        <a:off x="0" y="490594"/>
        <a:ext cx="2486722" cy="589301"/>
      </dsp:txXfrm>
    </dsp:sp>
    <dsp:sp modelId="{5C8D8C45-D399-4D47-A36B-C950F01C5C16}">
      <dsp:nvSpPr>
        <dsp:cNvPr id="0" name=""/>
        <dsp:cNvSpPr/>
      </dsp:nvSpPr>
      <dsp:spPr>
        <a:xfrm>
          <a:off x="5759763" y="624768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of Directors</a:t>
          </a:r>
        </a:p>
      </dsp:txBody>
      <dsp:txXfrm>
        <a:off x="5774146" y="639151"/>
        <a:ext cx="707860" cy="462318"/>
      </dsp:txXfrm>
    </dsp:sp>
    <dsp:sp modelId="{0994FE07-D4D1-419B-A8B2-E43ED1F34EEB}">
      <dsp:nvSpPr>
        <dsp:cNvPr id="0" name=""/>
        <dsp:cNvSpPr/>
      </dsp:nvSpPr>
      <dsp:spPr>
        <a:xfrm>
          <a:off x="6082357" y="1115853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3077C-4B3B-4BA7-80C9-412CD6216520}">
      <dsp:nvSpPr>
        <dsp:cNvPr id="0" name=""/>
        <dsp:cNvSpPr/>
      </dsp:nvSpPr>
      <dsp:spPr>
        <a:xfrm>
          <a:off x="5759763" y="1312287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u="sng" kern="1200" dirty="0"/>
            <a:t>B&amp;F Chair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Bill Greenlee</a:t>
          </a:r>
        </a:p>
      </dsp:txBody>
      <dsp:txXfrm>
        <a:off x="5774146" y="1326670"/>
        <a:ext cx="707860" cy="462318"/>
      </dsp:txXfrm>
    </dsp:sp>
    <dsp:sp modelId="{17F393FD-4F12-4F3D-A851-285557E9C3E7}">
      <dsp:nvSpPr>
        <dsp:cNvPr id="0" name=""/>
        <dsp:cNvSpPr/>
      </dsp:nvSpPr>
      <dsp:spPr>
        <a:xfrm>
          <a:off x="4691654" y="1803371"/>
          <a:ext cx="1436422" cy="196433"/>
        </a:xfrm>
        <a:custGeom>
          <a:avLst/>
          <a:gdLst/>
          <a:ahLst/>
          <a:cxnLst/>
          <a:rect l="0" t="0" r="0" b="0"/>
          <a:pathLst>
            <a:path>
              <a:moveTo>
                <a:pt x="1436422" y="0"/>
              </a:moveTo>
              <a:lnTo>
                <a:pt x="1436422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33F1C-1E31-41B3-B436-8A5C3A068BB1}">
      <dsp:nvSpPr>
        <dsp:cNvPr id="0" name=""/>
        <dsp:cNvSpPr/>
      </dsp:nvSpPr>
      <dsp:spPr>
        <a:xfrm>
          <a:off x="4135748" y="1999805"/>
          <a:ext cx="1111812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Willem Leenstra</a:t>
          </a:r>
          <a:br>
            <a:rPr lang="en-US" sz="800" kern="1200" dirty="0"/>
          </a:br>
          <a:r>
            <a:rPr lang="en-US" sz="800" kern="1200" dirty="0"/>
            <a:t>Carol Duane</a:t>
          </a:r>
        </a:p>
      </dsp:txBody>
      <dsp:txXfrm>
        <a:off x="4150131" y="2014188"/>
        <a:ext cx="1083046" cy="462318"/>
      </dsp:txXfrm>
    </dsp:sp>
    <dsp:sp modelId="{BEFEFFD5-D4D0-4E52-A109-C4EB97D20B22}">
      <dsp:nvSpPr>
        <dsp:cNvPr id="0" name=""/>
        <dsp:cNvSpPr/>
      </dsp:nvSpPr>
      <dsp:spPr>
        <a:xfrm>
          <a:off x="3021134" y="2490889"/>
          <a:ext cx="1670520" cy="196433"/>
        </a:xfrm>
        <a:custGeom>
          <a:avLst/>
          <a:gdLst/>
          <a:ahLst/>
          <a:cxnLst/>
          <a:rect l="0" t="0" r="0" b="0"/>
          <a:pathLst>
            <a:path>
              <a:moveTo>
                <a:pt x="1670520" y="0"/>
              </a:moveTo>
              <a:lnTo>
                <a:pt x="1670520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2BD5D-6540-49B6-9EBD-761419CF0B5A}">
      <dsp:nvSpPr>
        <dsp:cNvPr id="0" name=""/>
        <dsp:cNvSpPr/>
      </dsp:nvSpPr>
      <dsp:spPr>
        <a:xfrm>
          <a:off x="2489610" y="2687323"/>
          <a:ext cx="1063048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WG 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Paul Jagodzinski</a:t>
          </a:r>
        </a:p>
      </dsp:txBody>
      <dsp:txXfrm>
        <a:off x="2503993" y="2701706"/>
        <a:ext cx="1034282" cy="462318"/>
      </dsp:txXfrm>
    </dsp:sp>
    <dsp:sp modelId="{D65A5430-1CA7-4030-BB73-4C4ABF3352FA}">
      <dsp:nvSpPr>
        <dsp:cNvPr id="0" name=""/>
        <dsp:cNvSpPr/>
      </dsp:nvSpPr>
      <dsp:spPr>
        <a:xfrm>
          <a:off x="2975414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4784C-8B2A-48D6-A122-BD92922D7E94}">
      <dsp:nvSpPr>
        <dsp:cNvPr id="0" name=""/>
        <dsp:cNvSpPr/>
      </dsp:nvSpPr>
      <dsp:spPr>
        <a:xfrm>
          <a:off x="2506648" y="3374842"/>
          <a:ext cx="1028971" cy="531191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Carol Duane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Natalie </a:t>
          </a:r>
          <a:r>
            <a:rPr lang="en-US" sz="800" kern="1200" dirty="0" err="1"/>
            <a:t>LaFranzo</a:t>
          </a: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Marinda</a:t>
          </a:r>
          <a:r>
            <a:rPr lang="en-US" sz="800" kern="1200" dirty="0"/>
            <a:t> Wu</a:t>
          </a:r>
        </a:p>
      </dsp:txBody>
      <dsp:txXfrm>
        <a:off x="2522206" y="3390400"/>
        <a:ext cx="997855" cy="500075"/>
      </dsp:txXfrm>
    </dsp:sp>
    <dsp:sp modelId="{ADAB2334-67A5-4A26-B8AC-F355BECA369D}">
      <dsp:nvSpPr>
        <dsp:cNvPr id="0" name=""/>
        <dsp:cNvSpPr/>
      </dsp:nvSpPr>
      <dsp:spPr>
        <a:xfrm>
          <a:off x="4238502" y="2490889"/>
          <a:ext cx="453152" cy="196433"/>
        </a:xfrm>
        <a:custGeom>
          <a:avLst/>
          <a:gdLst/>
          <a:ahLst/>
          <a:cxnLst/>
          <a:rect l="0" t="0" r="0" b="0"/>
          <a:pathLst>
            <a:path>
              <a:moveTo>
                <a:pt x="453152" y="0"/>
              </a:moveTo>
              <a:lnTo>
                <a:pt x="453152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23427-ABF3-4D3E-AB74-8F6E1C8353C8}">
      <dsp:nvSpPr>
        <dsp:cNvPr id="0" name=""/>
        <dsp:cNvSpPr/>
      </dsp:nvSpPr>
      <dsp:spPr>
        <a:xfrm>
          <a:off x="3870188" y="2687323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/>
              </a:solidFill>
            </a:rPr>
            <a:t>WG II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/>
              </a:solidFill>
            </a:rPr>
            <a:t>Bryan </a:t>
          </a:r>
          <a:r>
            <a:rPr lang="en-US" sz="800" kern="1200" dirty="0" err="1">
              <a:solidFill>
                <a:schemeClr val="bg1"/>
              </a:solidFill>
            </a:rPr>
            <a:t>Balazs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884571" y="2701706"/>
        <a:ext cx="707860" cy="462318"/>
      </dsp:txXfrm>
    </dsp:sp>
    <dsp:sp modelId="{3F0E698D-2040-4BF0-9F1D-91337FA3CEB9}">
      <dsp:nvSpPr>
        <dsp:cNvPr id="0" name=""/>
        <dsp:cNvSpPr/>
      </dsp:nvSpPr>
      <dsp:spPr>
        <a:xfrm>
          <a:off x="4192782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3A2F77-940B-42E5-AB50-8ED4E4F6B114}">
      <dsp:nvSpPr>
        <dsp:cNvPr id="0" name=""/>
        <dsp:cNvSpPr/>
      </dsp:nvSpPr>
      <dsp:spPr>
        <a:xfrm>
          <a:off x="3756608" y="3374842"/>
          <a:ext cx="963787" cy="550176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Bill Greenlee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Chris Bodurow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Peter </a:t>
          </a:r>
          <a:r>
            <a:rPr lang="en-US" sz="800" kern="1200" dirty="0" err="1"/>
            <a:t>Dorhout</a:t>
          </a:r>
          <a:endParaRPr lang="en-US" sz="800" kern="1200" dirty="0"/>
        </a:p>
      </dsp:txBody>
      <dsp:txXfrm>
        <a:off x="3772722" y="3390956"/>
        <a:ext cx="931559" cy="517948"/>
      </dsp:txXfrm>
    </dsp:sp>
    <dsp:sp modelId="{EBBDFD43-D228-438E-AA77-24B5FF33E1CE}">
      <dsp:nvSpPr>
        <dsp:cNvPr id="0" name=""/>
        <dsp:cNvSpPr/>
      </dsp:nvSpPr>
      <dsp:spPr>
        <a:xfrm>
          <a:off x="4691654" y="2490889"/>
          <a:ext cx="677757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677757" y="98216"/>
              </a:lnTo>
              <a:lnTo>
                <a:pt x="677757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111716-BB25-46E4-B700-03D7FDDB6782}">
      <dsp:nvSpPr>
        <dsp:cNvPr id="0" name=""/>
        <dsp:cNvSpPr/>
      </dsp:nvSpPr>
      <dsp:spPr>
        <a:xfrm>
          <a:off x="5001098" y="2687323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WG III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Dana Ferraris</a:t>
          </a:r>
        </a:p>
      </dsp:txBody>
      <dsp:txXfrm>
        <a:off x="5015481" y="2701706"/>
        <a:ext cx="707860" cy="462318"/>
      </dsp:txXfrm>
    </dsp:sp>
    <dsp:sp modelId="{5D58996F-A0EE-45AF-97DA-CB593D83FB01}">
      <dsp:nvSpPr>
        <dsp:cNvPr id="0" name=""/>
        <dsp:cNvSpPr/>
      </dsp:nvSpPr>
      <dsp:spPr>
        <a:xfrm>
          <a:off x="5323692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720C8B-C2DC-4490-861C-BB73A9A1CF06}">
      <dsp:nvSpPr>
        <dsp:cNvPr id="0" name=""/>
        <dsp:cNvSpPr/>
      </dsp:nvSpPr>
      <dsp:spPr>
        <a:xfrm>
          <a:off x="4941384" y="3374842"/>
          <a:ext cx="856056" cy="560617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Willem </a:t>
          </a:r>
          <a:r>
            <a:rPr lang="en-US" sz="800" kern="1200" dirty="0" err="1"/>
            <a:t>Leenstra</a:t>
          </a: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Diane Schmidt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Bonnie </a:t>
          </a:r>
          <a:r>
            <a:rPr lang="en-US" sz="800" kern="1200" dirty="0" err="1"/>
            <a:t>Lawlor</a:t>
          </a:r>
          <a:endParaRPr lang="en-US" sz="800" kern="1200" dirty="0"/>
        </a:p>
      </dsp:txBody>
      <dsp:txXfrm>
        <a:off x="4957804" y="3391262"/>
        <a:ext cx="823216" cy="527777"/>
      </dsp:txXfrm>
    </dsp:sp>
    <dsp:sp modelId="{B752ECFB-31FD-4ECA-BEAE-E16B6ED8878A}">
      <dsp:nvSpPr>
        <dsp:cNvPr id="0" name=""/>
        <dsp:cNvSpPr/>
      </dsp:nvSpPr>
      <dsp:spPr>
        <a:xfrm>
          <a:off x="4691654" y="2490889"/>
          <a:ext cx="2206140" cy="188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37"/>
              </a:lnTo>
              <a:lnTo>
                <a:pt x="2206140" y="94337"/>
              </a:lnTo>
              <a:lnTo>
                <a:pt x="2206140" y="188674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D3608-AA87-4ED6-A74A-FAC717F88FB2}">
      <dsp:nvSpPr>
        <dsp:cNvPr id="0" name=""/>
        <dsp:cNvSpPr/>
      </dsp:nvSpPr>
      <dsp:spPr>
        <a:xfrm>
          <a:off x="6529481" y="2679564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EVP</a:t>
          </a:r>
        </a:p>
      </dsp:txBody>
      <dsp:txXfrm>
        <a:off x="6543864" y="2693947"/>
        <a:ext cx="707860" cy="462318"/>
      </dsp:txXfrm>
    </dsp:sp>
    <dsp:sp modelId="{86E6570E-0DD7-4AF6-8C60-F8BFF42751A2}">
      <dsp:nvSpPr>
        <dsp:cNvPr id="0" name=""/>
        <dsp:cNvSpPr/>
      </dsp:nvSpPr>
      <dsp:spPr>
        <a:xfrm>
          <a:off x="6852074" y="3170649"/>
          <a:ext cx="91440" cy="2128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6432"/>
              </a:lnTo>
              <a:lnTo>
                <a:pt x="46847" y="106432"/>
              </a:lnTo>
              <a:lnTo>
                <a:pt x="46847" y="212865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72ADD-05A7-4C9C-B530-66AC8644F577}">
      <dsp:nvSpPr>
        <dsp:cNvPr id="0" name=""/>
        <dsp:cNvSpPr/>
      </dsp:nvSpPr>
      <dsp:spPr>
        <a:xfrm>
          <a:off x="6391964" y="3383514"/>
          <a:ext cx="1013915" cy="596446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Flint Lewis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Kate Fryer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Mary Kirchhoff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LaTrease</a:t>
          </a:r>
          <a:r>
            <a:rPr lang="en-US" sz="800" kern="1200" dirty="0"/>
            <a:t> Garrison</a:t>
          </a:r>
        </a:p>
      </dsp:txBody>
      <dsp:txXfrm>
        <a:off x="6409433" y="3400983"/>
        <a:ext cx="978977" cy="561508"/>
      </dsp:txXfrm>
    </dsp:sp>
    <dsp:sp modelId="{ACBA2CC8-65F9-4C4E-9D4F-C0DAA0CF5DDB}">
      <dsp:nvSpPr>
        <dsp:cNvPr id="0" name=""/>
        <dsp:cNvSpPr/>
      </dsp:nvSpPr>
      <dsp:spPr>
        <a:xfrm>
          <a:off x="5836862" y="1803371"/>
          <a:ext cx="291214" cy="196433"/>
        </a:xfrm>
        <a:custGeom>
          <a:avLst/>
          <a:gdLst/>
          <a:ahLst/>
          <a:cxnLst/>
          <a:rect l="0" t="0" r="0" b="0"/>
          <a:pathLst>
            <a:path>
              <a:moveTo>
                <a:pt x="291214" y="0"/>
              </a:moveTo>
              <a:lnTo>
                <a:pt x="291214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5067D5-A620-4DE7-9044-105C862A1D17}">
      <dsp:nvSpPr>
        <dsp:cNvPr id="0" name=""/>
        <dsp:cNvSpPr/>
      </dsp:nvSpPr>
      <dsp:spPr>
        <a:xfrm>
          <a:off x="5468549" y="1999805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Tiffany Hoerter</a:t>
          </a:r>
        </a:p>
      </dsp:txBody>
      <dsp:txXfrm>
        <a:off x="5482932" y="2014188"/>
        <a:ext cx="707860" cy="462318"/>
      </dsp:txXfrm>
    </dsp:sp>
    <dsp:sp modelId="{5BE7C660-EB88-4DDA-9543-55EC4143EB6F}">
      <dsp:nvSpPr>
        <dsp:cNvPr id="0" name=""/>
        <dsp:cNvSpPr/>
      </dsp:nvSpPr>
      <dsp:spPr>
        <a:xfrm>
          <a:off x="6128077" y="1803371"/>
          <a:ext cx="666400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666400" y="98216"/>
              </a:lnTo>
              <a:lnTo>
                <a:pt x="66640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2561B-C914-4E92-ADC2-3C398A03F36D}">
      <dsp:nvSpPr>
        <dsp:cNvPr id="0" name=""/>
        <dsp:cNvSpPr/>
      </dsp:nvSpPr>
      <dsp:spPr>
        <a:xfrm>
          <a:off x="6426164" y="1999805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Al</a:t>
          </a:r>
          <a:br>
            <a:rPr lang="en-US" sz="800" kern="1200" dirty="0"/>
          </a:br>
          <a:r>
            <a:rPr lang="en-US" sz="800" kern="1200" dirty="0"/>
            <a:t>Horvath</a:t>
          </a:r>
        </a:p>
      </dsp:txBody>
      <dsp:txXfrm>
        <a:off x="6440547" y="2014188"/>
        <a:ext cx="707860" cy="462318"/>
      </dsp:txXfrm>
    </dsp:sp>
    <dsp:sp modelId="{A9247583-340F-40A7-8EEF-291A34B0188E}">
      <dsp:nvSpPr>
        <dsp:cNvPr id="0" name=""/>
        <dsp:cNvSpPr/>
      </dsp:nvSpPr>
      <dsp:spPr>
        <a:xfrm>
          <a:off x="6128077" y="1803371"/>
          <a:ext cx="1624015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1624015" y="98216"/>
              </a:lnTo>
              <a:lnTo>
                <a:pt x="1624015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A2201-EF33-46E7-BBB2-1C1D65AD220C}">
      <dsp:nvSpPr>
        <dsp:cNvPr id="0" name=""/>
        <dsp:cNvSpPr/>
      </dsp:nvSpPr>
      <dsp:spPr>
        <a:xfrm>
          <a:off x="7383778" y="1999805"/>
          <a:ext cx="736626" cy="491084"/>
        </a:xfrm>
        <a:prstGeom prst="roundRect">
          <a:avLst>
            <a:gd name="adj" fmla="val 10000"/>
          </a:avLst>
        </a:prstGeom>
        <a:solidFill>
          <a:srgbClr val="333399">
            <a:tint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Ralph Domenick</a:t>
          </a:r>
        </a:p>
      </dsp:txBody>
      <dsp:txXfrm>
        <a:off x="7398161" y="2014188"/>
        <a:ext cx="707860" cy="4623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AA198-9A2E-4514-8C5C-0849AE753635}">
      <dsp:nvSpPr>
        <dsp:cNvPr id="0" name=""/>
        <dsp:cNvSpPr/>
      </dsp:nvSpPr>
      <dsp:spPr>
        <a:xfrm>
          <a:off x="1697630" y="0"/>
          <a:ext cx="3666157" cy="3666157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ACS Leadership</a:t>
          </a:r>
        </a:p>
      </dsp:txBody>
      <dsp:txXfrm>
        <a:off x="2843304" y="183307"/>
        <a:ext cx="1374808" cy="366615"/>
      </dsp:txXfrm>
    </dsp:sp>
    <dsp:sp modelId="{29A61914-A216-4E20-BC71-ADA034E68F9D}">
      <dsp:nvSpPr>
        <dsp:cNvPr id="0" name=""/>
        <dsp:cNvSpPr/>
      </dsp:nvSpPr>
      <dsp:spPr>
        <a:xfrm>
          <a:off x="1972591" y="549923"/>
          <a:ext cx="3116233" cy="3116233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B&amp;F Leadership</a:t>
          </a:r>
        </a:p>
      </dsp:txBody>
      <dsp:txXfrm>
        <a:off x="2858770" y="729106"/>
        <a:ext cx="1343875" cy="358366"/>
      </dsp:txXfrm>
    </dsp:sp>
    <dsp:sp modelId="{3B23747E-2838-4169-9903-2812C548C64A}">
      <dsp:nvSpPr>
        <dsp:cNvPr id="0" name=""/>
        <dsp:cNvSpPr/>
      </dsp:nvSpPr>
      <dsp:spPr>
        <a:xfrm>
          <a:off x="2247553" y="1099847"/>
          <a:ext cx="2566309" cy="2566309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PEVOP Leadership</a:t>
          </a:r>
        </a:p>
      </dsp:txBody>
      <dsp:txXfrm>
        <a:off x="2866675" y="1276922"/>
        <a:ext cx="1328065" cy="354150"/>
      </dsp:txXfrm>
    </dsp:sp>
    <dsp:sp modelId="{947C4CB1-41B8-4339-B392-0F541C02B4EB}">
      <dsp:nvSpPr>
        <dsp:cNvPr id="0" name=""/>
        <dsp:cNvSpPr/>
      </dsp:nvSpPr>
      <dsp:spPr>
        <a:xfrm>
          <a:off x="2522515" y="1649770"/>
          <a:ext cx="2016386" cy="2016386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Project Manager</a:t>
          </a:r>
        </a:p>
      </dsp:txBody>
      <dsp:txXfrm>
        <a:off x="2986284" y="1831245"/>
        <a:ext cx="1088848" cy="362949"/>
      </dsp:txXfrm>
    </dsp:sp>
    <dsp:sp modelId="{919BC1E0-9305-42E9-BBB1-252CE2052E3C}">
      <dsp:nvSpPr>
        <dsp:cNvPr id="0" name=""/>
        <dsp:cNvSpPr/>
      </dsp:nvSpPr>
      <dsp:spPr>
        <a:xfrm>
          <a:off x="2797477" y="2199694"/>
          <a:ext cx="1466462" cy="1466462"/>
        </a:xfrm>
        <a:prstGeom prst="ellipse">
          <a:avLst/>
        </a:prstGeom>
        <a:solidFill>
          <a:schemeClr val="accent1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Working Group Leaders</a:t>
          </a:r>
        </a:p>
      </dsp:txBody>
      <dsp:txXfrm>
        <a:off x="3054108" y="2383002"/>
        <a:ext cx="953200" cy="366615"/>
      </dsp:txXfrm>
    </dsp:sp>
    <dsp:sp modelId="{5A614306-C39C-4059-A627-7EE2CAF657F5}">
      <dsp:nvSpPr>
        <dsp:cNvPr id="0" name=""/>
        <dsp:cNvSpPr/>
      </dsp:nvSpPr>
      <dsp:spPr>
        <a:xfrm>
          <a:off x="3072438" y="2749617"/>
          <a:ext cx="916539" cy="916539"/>
        </a:xfrm>
        <a:prstGeom prst="ellipse">
          <a:avLst/>
        </a:prstGeom>
        <a:solidFill>
          <a:schemeClr val="accent5">
            <a:lumMod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Working Groups</a:t>
          </a:r>
        </a:p>
      </dsp:txBody>
      <dsp:txXfrm>
        <a:off x="3206662" y="2978752"/>
        <a:ext cx="648091" cy="458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2" name="Shape 52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r>
              <a:rPr lang="en-US" dirty="0"/>
              <a:t>Executive level summary highlights the high level responsibilities and Revised SPPM Project Goals.</a:t>
            </a:r>
          </a:p>
        </p:txBody>
      </p:sp>
    </p:spTree>
    <p:extLst>
      <p:ext uri="{BB962C8B-B14F-4D97-AF65-F5344CB8AC3E}">
        <p14:creationId xmlns:p14="http://schemas.microsoft.com/office/powerpoint/2010/main" val="1371337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701675"/>
            <a:ext cx="6242050" cy="35115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6131" indent="-176131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6131" indent="-176131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project manager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41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Tiffany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553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Tiffany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104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Acronym reference documentation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30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</a:t>
            </a:r>
          </a:p>
          <a:p>
            <a:r>
              <a:rPr lang="en-US" b="0" u="none" dirty="0"/>
              <a:t>The project structure shows the integration of teams into broader leadership and society for reference</a:t>
            </a:r>
          </a:p>
        </p:txBody>
      </p:sp>
    </p:spTree>
    <p:extLst>
      <p:ext uri="{BB962C8B-B14F-4D97-AF65-F5344CB8AC3E}">
        <p14:creationId xmlns:p14="http://schemas.microsoft.com/office/powerpoint/2010/main" val="2676052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r>
              <a:rPr lang="en-US" dirty="0"/>
              <a:t>This documents how standard communication will flow between working group and the various levels of leadership.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Clear communication through out the project structure is critical to success.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Aligned communication across group boundaries is also critical to decrease project churn (delays)</a:t>
            </a:r>
          </a:p>
          <a:p>
            <a:endParaRPr lang="en-US" dirty="0"/>
          </a:p>
          <a:p>
            <a:r>
              <a:rPr lang="en-US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Tiffany to work with leadership/working groups and Ralph to adjust</a:t>
            </a:r>
          </a:p>
          <a:p>
            <a:endParaRPr lang="en-US" b="1" u="sng" dirty="0"/>
          </a:p>
          <a:p>
            <a:r>
              <a:rPr lang="en-US" u="sng" dirty="0"/>
              <a:t>Definitions: </a:t>
            </a:r>
          </a:p>
          <a:p>
            <a:r>
              <a:rPr lang="en-US" dirty="0"/>
              <a:t>Project Manager: Tiffany Hoerter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544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>
            <a:off x="0" y="1143000"/>
            <a:ext cx="6986588" cy="40195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" name="Rectangle 8"/>
          <p:cNvSpPr/>
          <p:nvPr/>
        </p:nvSpPr>
        <p:spPr>
          <a:xfrm>
            <a:off x="0" y="0"/>
            <a:ext cx="6986588" cy="1169988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" name="Line 9"/>
          <p:cNvSpPr/>
          <p:nvPr/>
        </p:nvSpPr>
        <p:spPr>
          <a:xfrm flipV="1">
            <a:off x="358774" y="0"/>
            <a:ext cx="2" cy="5143500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188" y="914400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804672" y="1977629"/>
            <a:ext cx="5329238" cy="191333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7088" y="4105275"/>
            <a:ext cx="5329239" cy="6810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1200">
                <a:solidFill>
                  <a:schemeClr val="accent3">
                    <a:lumOff val="44000"/>
                  </a:schemeClr>
                </a:solidFill>
              </a:defRPr>
            </a:lvl1pPr>
            <a:lvl2pPr marL="671512" indent="-214312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2pPr>
            <a:lvl3pPr marL="1110342" indent="-195942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3pPr>
            <a:lvl4pPr marL="1600200" indent="-228600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4pPr>
            <a:lvl5pPr marL="2103120" indent="-274320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Line 13"/>
          <p:cNvSpPr/>
          <p:nvPr/>
        </p:nvSpPr>
        <p:spPr>
          <a:xfrm>
            <a:off x="462890" y="4786314"/>
            <a:ext cx="8244549" cy="0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1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 lIns="457200">
            <a:normAutofit/>
          </a:bodyPr>
          <a:lstStyle>
            <a:lvl1pPr>
              <a:defRPr sz="2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85115" y="1330325"/>
            <a:ext cx="8222324" cy="3263900"/>
          </a:xfrm>
          <a:prstGeom prst="rect">
            <a:avLst/>
          </a:prstGeom>
        </p:spPr>
        <p:txBody>
          <a:bodyPr lIns="457200" rIns="4572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93294A3D-44F8-BD45-93B0-6C763229A9FC}"/>
              </a:ext>
            </a:extLst>
          </p:cNvPr>
          <p:cNvSpPr txBox="1"/>
          <p:nvPr userDrawn="1"/>
        </p:nvSpPr>
        <p:spPr>
          <a:xfrm>
            <a:off x="462891" y="4869404"/>
            <a:ext cx="2895601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rgbClr val="0039A6"/>
                </a:solidFill>
              </a:defRPr>
            </a:lvl1pPr>
          </a:lstStyle>
          <a:p>
            <a:r>
              <a:t>American Chemical Society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AF62BF5B-7729-D34F-98A3-00A7F41930CF}"/>
              </a:ext>
            </a:extLst>
          </p:cNvPr>
          <p:cNvSpPr txBox="1">
            <a:spLocks/>
          </p:cNvSpPr>
          <p:nvPr userDrawn="1"/>
        </p:nvSpPr>
        <p:spPr>
          <a:xfrm>
            <a:off x="8580439" y="4869404"/>
            <a:ext cx="127001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1" i="0" u="none" strike="noStrike" cap="none" spc="0" normalizeH="0" baseline="0">
                <a:ln>
                  <a:noFill/>
                </a:ln>
                <a:solidFill>
                  <a:srgbClr val="0039A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13"/>
          <p:cNvSpPr/>
          <p:nvPr/>
        </p:nvSpPr>
        <p:spPr>
          <a:xfrm>
            <a:off x="823308" y="4764087"/>
            <a:ext cx="7869842" cy="1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4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900"/>
              </a:spcBef>
              <a:buSzTx/>
              <a:buNone/>
              <a:defRPr sz="2000"/>
            </a:lvl1pPr>
            <a:lvl2pPr marL="0" indent="457200">
              <a:spcBef>
                <a:spcPts val="900"/>
              </a:spcBef>
              <a:buSzTx/>
              <a:buNone/>
              <a:defRPr sz="2000"/>
            </a:lvl2pPr>
            <a:lvl3pPr marL="0" indent="914400">
              <a:spcBef>
                <a:spcPts val="900"/>
              </a:spcBef>
              <a:buSzTx/>
              <a:buNone/>
              <a:defRPr sz="2000"/>
            </a:lvl3pPr>
            <a:lvl4pPr marL="0" indent="1371600">
              <a:spcBef>
                <a:spcPts val="900"/>
              </a:spcBef>
              <a:buSzTx/>
              <a:buNone/>
              <a:defRPr sz="2000"/>
            </a:lvl4pPr>
            <a:lvl5pPr marL="0" indent="1828800">
              <a:spcBef>
                <a:spcPts val="900"/>
              </a:spcBef>
              <a:buSz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27087" y="1329928"/>
            <a:ext cx="3852864" cy="32646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300"/>
              </a:spcBef>
              <a:defRPr sz="2800"/>
            </a:lvl1pPr>
            <a:lvl2pPr marL="790575" indent="-333375">
              <a:spcBef>
                <a:spcPts val="1300"/>
              </a:spcBef>
              <a:defRPr sz="2800"/>
            </a:lvl2pPr>
            <a:lvl3pPr marL="1234439" indent="-320039">
              <a:spcBef>
                <a:spcPts val="1300"/>
              </a:spcBef>
              <a:defRPr sz="2800"/>
            </a:lvl3pPr>
            <a:lvl4pPr marL="1727200" indent="-355600">
              <a:spcBef>
                <a:spcPts val="1300"/>
              </a:spcBef>
              <a:defRPr sz="2800"/>
            </a:lvl4pPr>
            <a:lvl5pPr marL="2184400" indent="-355600">
              <a:spcBef>
                <a:spcPts val="1300"/>
              </a:spcBef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lvl="0" indent="0">
              <a:spcBef>
                <a:spcPts val="1100"/>
              </a:spcBef>
              <a:buSzTx/>
              <a:buNone/>
              <a:defRPr sz="2400" b="1"/>
            </a:pPr>
            <a:r>
              <a:rPr lang="en-US"/>
              <a:t>Click to edit Master text styles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500"/>
              </a:spcBef>
              <a:defRPr sz="3200"/>
            </a:lvl1pPr>
            <a:lvl2pPr marL="783771" indent="-326571">
              <a:spcBef>
                <a:spcPts val="1500"/>
              </a:spcBef>
              <a:defRPr sz="3200"/>
            </a:lvl2pPr>
            <a:lvl3pPr marL="1219200" indent="-304800">
              <a:spcBef>
                <a:spcPts val="1500"/>
              </a:spcBef>
              <a:defRPr sz="3200"/>
            </a:lvl3pPr>
            <a:lvl4pPr marL="1737360" indent="-365760">
              <a:spcBef>
                <a:spcPts val="1500"/>
              </a:spcBef>
              <a:defRPr sz="3200"/>
            </a:lvl4pPr>
            <a:lvl5pPr marL="2194560" indent="-365760">
              <a:spcBef>
                <a:spcPts val="1500"/>
              </a:spcBef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0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spcBef>
                <a:spcPts val="600"/>
              </a:spcBef>
              <a:buSzTx/>
              <a:buNone/>
              <a:defRPr sz="1400"/>
            </a:pPr>
            <a:r>
              <a:rPr lang="en-US"/>
              <a:t>Click to edit Master text styles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9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SzTx/>
              <a:buNone/>
              <a:defRPr sz="1400"/>
            </a:lvl1pPr>
            <a:lvl2pPr marL="0" indent="457200">
              <a:spcBef>
                <a:spcPts val="600"/>
              </a:spcBef>
              <a:buSzTx/>
              <a:buNone/>
              <a:defRPr sz="1400"/>
            </a:lvl2pPr>
            <a:lvl3pPr marL="0" indent="914400">
              <a:spcBef>
                <a:spcPts val="600"/>
              </a:spcBef>
              <a:buSzTx/>
              <a:buNone/>
              <a:defRPr sz="1400"/>
            </a:lvl3pPr>
            <a:lvl4pPr marL="0" indent="1371600">
              <a:spcBef>
                <a:spcPts val="600"/>
              </a:spcBef>
              <a:buSzTx/>
              <a:buNone/>
              <a:defRPr sz="1400"/>
            </a:lvl4pPr>
            <a:lvl5pPr marL="0" indent="1828800">
              <a:spcBef>
                <a:spcPts val="600"/>
              </a:spcBef>
              <a:buSzTx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Body Level One…"/>
          <p:cNvSpPr txBox="1">
            <a:spLocks noGrp="1"/>
          </p:cNvSpPr>
          <p:nvPr>
            <p:ph type="body" idx="1"/>
          </p:nvPr>
        </p:nvSpPr>
        <p:spPr>
          <a:xfrm>
            <a:off x="827087" y="1330325"/>
            <a:ext cx="7859713" cy="32639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6723064" y="239317"/>
            <a:ext cx="1963737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827088" y="239317"/>
            <a:ext cx="5743576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7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8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0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1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2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330325"/>
            <a:ext cx="8229600" cy="3263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3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4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6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7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6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329928"/>
            <a:ext cx="4038600" cy="32646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1pPr>
            <a:lvl2pPr marL="790575" indent="-333375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2pPr>
            <a:lvl3pPr marL="1234439" indent="-320039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3pPr>
            <a:lvl4pPr marL="17272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4pPr>
            <a:lvl5pPr marL="21844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9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1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lv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3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4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95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6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7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0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1pPr>
            <a:lvl2pPr marL="783771" indent="-326571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2pPr>
            <a:lvl3pPr marL="1219200" indent="-30480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3pPr>
            <a:lvl4pPr marL="17373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4pPr>
            <a:lvl5pPr marL="21945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21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2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0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1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2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4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4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5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46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330325"/>
            <a:ext cx="8229600" cy="3263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7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8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5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Title Text"/>
          <p:cNvSpPr txBox="1">
            <a:spLocks noGrp="1"/>
          </p:cNvSpPr>
          <p:nvPr>
            <p:ph type="title"/>
          </p:nvPr>
        </p:nvSpPr>
        <p:spPr>
          <a:xfrm>
            <a:off x="6629400" y="239317"/>
            <a:ext cx="2057400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39317"/>
            <a:ext cx="6019800" cy="43553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Title Text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 marL="0" indent="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>
            <a:lvl1pPr marL="0" indent="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1pPr>
            <a:lvl2pPr marL="790575" indent="-333375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2pPr>
            <a:lvl3pPr marL="1234439" indent="-320039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3pPr>
            <a:lvl4pPr marL="17272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4pPr>
            <a:lvl5pPr marL="21844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1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/>
          <a:p>
            <a:pPr marL="0" lv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3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1pPr>
            <a:lvl2pPr marL="783771" indent="-326571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2pPr>
            <a:lvl3pPr marL="1219200" indent="-30480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3pPr>
            <a:lvl4pPr marL="17373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4pPr>
            <a:lvl5pPr marL="21945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40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/>
          <a:p>
            <a:pPr marL="0" lv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0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 mar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6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Title Text"/>
          <p:cNvSpPr txBox="1">
            <a:spLocks noGrp="1"/>
          </p:cNvSpPr>
          <p:nvPr>
            <p:ph type="title"/>
          </p:nvPr>
        </p:nvSpPr>
        <p:spPr>
          <a:xfrm>
            <a:off x="6629400" y="239317"/>
            <a:ext cx="2057400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7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39317"/>
            <a:ext cx="6019800" cy="43553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AF6D79-862E-474E-A5C3-B4F6C42156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1345580"/>
            <a:ext cx="4510863" cy="2219248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D22977-B25F-AB4C-A7C6-771E42496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1345580"/>
            <a:ext cx="4510863" cy="2219248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0492B3-AA6E-4D08-8BF2-F4A94F6876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549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3"/>
          <p:cNvSpPr/>
          <p:nvPr/>
        </p:nvSpPr>
        <p:spPr>
          <a:xfrm flipV="1">
            <a:off x="804863" y="4740275"/>
            <a:ext cx="7891461" cy="46039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" name="Picture 14" descr="Picture 1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80438" y="4864100"/>
            <a:ext cx="127001" cy="1270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 sz="800" b="1">
                <a:solidFill>
                  <a:srgbClr val="0039A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200" tIns="0" rIns="0" bIns="0" anchor="b"/>
          <a:lstStyle/>
          <a:p>
            <a:r>
              <a:rPr dirty="0"/>
              <a:t>Title Text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200" tIns="0" rIns="45720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8" r:id="rId33"/>
    <p:sldLayoutId id="2147483689" r:id="rId34"/>
  </p:sldLayoutIdLst>
  <p:transition spd="med"/>
  <p:hf hdr="0" ft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4572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9144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13716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18288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1pPr>
      <a:lvl2pPr marL="778668" marR="0" indent="-321468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–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2pPr>
      <a:lvl3pPr marL="1208314" marR="0" indent="-293914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3pPr>
      <a:lvl4pPr marL="1714500" marR="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–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4pPr>
      <a:lvl5pPr marL="22402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5pPr>
      <a:lvl6pPr marL="26974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6pPr>
      <a:lvl7pPr marL="31546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7pPr>
      <a:lvl8pPr marL="36118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8pPr>
      <a:lvl9pPr marL="40690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102" Type="http://schemas.openxmlformats.org/officeDocument/2006/relationships/tags" Target="../tags/tag102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notesSlide" Target="../notesSlides/notesSlide5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 10"/>
          <p:cNvSpPr txBox="1"/>
          <p:nvPr/>
        </p:nvSpPr>
        <p:spPr>
          <a:xfrm>
            <a:off x="804862" y="950912"/>
            <a:ext cx="2895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800" b="1">
                <a:solidFill>
                  <a:srgbClr val="0054A6"/>
                </a:solidFill>
              </a:defRPr>
            </a:lvl1pPr>
          </a:lstStyle>
          <a:p>
            <a:r>
              <a:t>American Chemical Society</a:t>
            </a:r>
          </a:p>
        </p:txBody>
      </p:sp>
      <p:sp>
        <p:nvSpPr>
          <p:cNvPr id="526" name="Rectang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PEVOP Update</a:t>
            </a:r>
            <a:br>
              <a:rPr lang="en-US" dirty="0"/>
            </a:br>
            <a:br>
              <a:rPr lang="en-US" sz="2800" dirty="0">
                <a:solidFill>
                  <a:schemeClr val="bg1"/>
                </a:solidFill>
              </a:rPr>
            </a:br>
            <a:br>
              <a:rPr lang="en-US" sz="2800" dirty="0">
                <a:solidFill>
                  <a:schemeClr val="bg1"/>
                </a:solidFill>
              </a:rPr>
            </a:br>
            <a:endParaRPr dirty="0"/>
          </a:p>
        </p:txBody>
      </p:sp>
      <p:sp>
        <p:nvSpPr>
          <p:cNvPr id="527" name="Rectangle 5"/>
          <p:cNvSpPr txBox="1">
            <a:spLocks noGrp="1"/>
          </p:cNvSpPr>
          <p:nvPr>
            <p:ph type="body" sz="quarter" idx="1"/>
          </p:nvPr>
        </p:nvSpPr>
        <p:spPr>
          <a:xfrm>
            <a:off x="827088" y="4105274"/>
            <a:ext cx="5329239" cy="83994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i="1" dirty="0"/>
              <a:t>PEVOP Subcommittee</a:t>
            </a:r>
          </a:p>
          <a:p>
            <a:r>
              <a:rPr lang="en-US" i="1" dirty="0"/>
              <a:t>Society Committee on Budget and Finance</a:t>
            </a:r>
          </a:p>
          <a:p>
            <a:r>
              <a:rPr lang="en-US" i="1" dirty="0"/>
              <a:t>5/28/2020</a:t>
            </a:r>
            <a:endParaRPr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D830A7-6468-4A4F-A598-FD7C97B2FA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BE7B-588F-4932-93CB-106C8371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F52F91B-38D0-414F-AA7A-7DA5CC1DB9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4759081"/>
              </p:ext>
            </p:extLst>
          </p:nvPr>
        </p:nvGraphicFramePr>
        <p:xfrm>
          <a:off x="959004" y="1059251"/>
          <a:ext cx="7285464" cy="3668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642014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60688" y="2387085"/>
            <a:ext cx="8243561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Working Group Updates</a:t>
            </a:r>
          </a:p>
        </p:txBody>
      </p:sp>
    </p:spTree>
    <p:extLst>
      <p:ext uri="{BB962C8B-B14F-4D97-AF65-F5344CB8AC3E}">
        <p14:creationId xmlns:p14="http://schemas.microsoft.com/office/powerpoint/2010/main" val="158400253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</a:t>
            </a:r>
            <a:endParaRPr sz="24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601F8CF-A104-41EE-BBAA-4F85E2D0A0CF}"/>
              </a:ext>
            </a:extLst>
          </p:cNvPr>
          <p:cNvSpPr txBox="1">
            <a:spLocks/>
          </p:cNvSpPr>
          <p:nvPr/>
        </p:nvSpPr>
        <p:spPr>
          <a:xfrm>
            <a:off x="477741" y="2318987"/>
            <a:ext cx="8222324" cy="2304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200" tIns="0" rIns="457200" bIns="0">
            <a:normAutofit fontScale="475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>
                <a:solidFill>
                  <a:srgbClr val="0038A6"/>
                </a:solidFill>
              </a:rPr>
              <a:t>WG 1 met with the EVPs to discuss approach; EVPs will have a rep in future meetings</a:t>
            </a:r>
          </a:p>
          <a:p>
            <a:pPr lvl="1"/>
            <a:r>
              <a:rPr lang="en-US" dirty="0">
                <a:solidFill>
                  <a:srgbClr val="0038A6"/>
                </a:solidFill>
              </a:rPr>
              <a:t>General agreement on strategic level portfolio review; strategic realignment of resources</a:t>
            </a:r>
          </a:p>
          <a:p>
            <a:pPr lvl="1"/>
            <a:r>
              <a:rPr lang="en-US" dirty="0">
                <a:solidFill>
                  <a:srgbClr val="0038A6"/>
                </a:solidFill>
              </a:rPr>
              <a:t>The Four Goals in the ACS Strategic Plan will be the reference points for the Quad Chart</a:t>
            </a:r>
          </a:p>
          <a:p>
            <a:r>
              <a:rPr lang="en-US" b="1" dirty="0"/>
              <a:t>Critical Task(s):</a:t>
            </a:r>
            <a:endParaRPr lang="en-US" dirty="0"/>
          </a:p>
          <a:p>
            <a:pPr lvl="1"/>
            <a:r>
              <a:rPr lang="en-US" dirty="0">
                <a:solidFill>
                  <a:srgbClr val="0038A6"/>
                </a:solidFill>
              </a:rPr>
              <a:t>Determine form &amp; format of principle “strategic rebalancing tool”</a:t>
            </a:r>
          </a:p>
          <a:p>
            <a:pPr lvl="1"/>
            <a:r>
              <a:rPr lang="en-US" dirty="0">
                <a:solidFill>
                  <a:srgbClr val="0038A6"/>
                </a:solidFill>
              </a:rPr>
              <a:t>Determine the types of information that will be available in the Quad Charts</a:t>
            </a:r>
          </a:p>
          <a:p>
            <a:pPr lvl="1"/>
            <a:r>
              <a:rPr lang="en-US" dirty="0">
                <a:solidFill>
                  <a:srgbClr val="0038A6"/>
                </a:solidFill>
              </a:rPr>
              <a:t>Determine the process to handle funding requests below a critical dollar value (EVPs or PFR or ???)</a:t>
            </a:r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Failure to conceive at a strategic, efficient, impactful level </a:t>
            </a:r>
          </a:p>
          <a:p>
            <a:pPr lvl="1"/>
            <a:r>
              <a:rPr lang="en-US" dirty="0"/>
              <a:t>Resource Needs: None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200150"/>
          <a:ext cx="8750036" cy="9941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578">
                  <a:extLst>
                    <a:ext uri="{9D8B030D-6E8A-4147-A177-3AD203B41FA5}">
                      <a16:colId xmlns:a16="http://schemas.microsoft.com/office/drawing/2014/main" val="4284514647"/>
                    </a:ext>
                  </a:extLst>
                </a:gridCol>
                <a:gridCol w="2422161">
                  <a:extLst>
                    <a:ext uri="{9D8B030D-6E8A-4147-A177-3AD203B41FA5}">
                      <a16:colId xmlns:a16="http://schemas.microsoft.com/office/drawing/2014/main" val="4094750621"/>
                    </a:ext>
                  </a:extLst>
                </a:gridCol>
                <a:gridCol w="2994054">
                  <a:extLst>
                    <a:ext uri="{9D8B030D-6E8A-4147-A177-3AD203B41FA5}">
                      <a16:colId xmlns:a16="http://schemas.microsoft.com/office/drawing/2014/main" val="465537015"/>
                    </a:ext>
                  </a:extLst>
                </a:gridCol>
                <a:gridCol w="3053243">
                  <a:extLst>
                    <a:ext uri="{9D8B030D-6E8A-4147-A177-3AD203B41FA5}">
                      <a16:colId xmlns:a16="http://schemas.microsoft.com/office/drawing/2014/main" val="3643516701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210059"/>
                  </a:ext>
                </a:extLst>
              </a:tr>
              <a:tr h="72588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Mapping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Strategic Assessment Tools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Contemplate Program Coverage, Redundancies,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Sunset, Expansions</a:t>
                      </a:r>
                      <a:endParaRPr lang="en-US" sz="1000" b="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</a:t>
                      </a: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+mj-lt"/>
                          <a:sym typeface="Arial"/>
                        </a:rPr>
                        <a:t>QUAD Chart </a:t>
                      </a: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criteria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evaluation tools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evaluation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Consider UN Sustainable goals v. Gaps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criteria &amp; assessment mechanisms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evaluation &amp; feedback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584015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AC02473C-0A0F-4A03-B65A-DD41E321DD25}"/>
              </a:ext>
            </a:extLst>
          </p:cNvPr>
          <p:cNvGrpSpPr/>
          <p:nvPr/>
        </p:nvGrpSpPr>
        <p:grpSpPr>
          <a:xfrm>
            <a:off x="7824751" y="3880965"/>
            <a:ext cx="882688" cy="866450"/>
            <a:chOff x="2489610" y="2687323"/>
            <a:chExt cx="1063048" cy="49108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6889EB9-D729-482C-9DCD-A027B6E393AC}"/>
                </a:ext>
              </a:extLst>
            </p:cNvPr>
            <p:cNvSpPr/>
            <p:nvPr/>
          </p:nvSpPr>
          <p:spPr>
            <a:xfrm>
              <a:off x="2489610" y="2687323"/>
              <a:ext cx="1063048" cy="4910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C81BEA8A-65B3-4B45-81E6-E3C681DDCB27}"/>
                </a:ext>
              </a:extLst>
            </p:cNvPr>
            <p:cNvSpPr txBox="1"/>
            <p:nvPr/>
          </p:nvSpPr>
          <p:spPr>
            <a:xfrm>
              <a:off x="2489611" y="2701706"/>
              <a:ext cx="1048664" cy="462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u="sng" kern="1200" dirty="0"/>
                <a:t>WG I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Paul Jagodzinski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Carol Duane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Natalie </a:t>
              </a:r>
              <a:r>
                <a:rPr lang="en-US" sz="800" kern="1200" dirty="0" err="1"/>
                <a:t>LaFranzo</a:t>
              </a:r>
              <a:endParaRPr lang="en-US" sz="800" kern="1200" dirty="0"/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Marinda Wu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627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II</a:t>
            </a:r>
            <a:endParaRPr sz="24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066D0E2-07FA-4E9E-AAEC-6897F0E15693}"/>
              </a:ext>
            </a:extLst>
          </p:cNvPr>
          <p:cNvSpPr txBox="1">
            <a:spLocks/>
          </p:cNvSpPr>
          <p:nvPr/>
        </p:nvSpPr>
        <p:spPr>
          <a:xfrm>
            <a:off x="485115" y="2359857"/>
            <a:ext cx="8222324" cy="2435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200" tIns="0" rIns="457200" bIns="0">
            <a:normAutofit fontScale="775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/>
              <a:t>New “</a:t>
            </a:r>
            <a:r>
              <a:rPr lang="en-US" dirty="0" err="1"/>
              <a:t>swimlane</a:t>
            </a:r>
            <a:r>
              <a:rPr lang="en-US" dirty="0"/>
              <a:t>” version of stakeholder hierarchy and interactions developed (less confusing and more direct)</a:t>
            </a:r>
          </a:p>
          <a:p>
            <a:pPr lvl="1"/>
            <a:r>
              <a:rPr lang="en-US" dirty="0"/>
              <a:t>Draft annual timeline for reviews developed (incorporating comments from the last PEVOP </a:t>
            </a:r>
            <a:r>
              <a:rPr lang="en-US" dirty="0" err="1"/>
              <a:t>telecon</a:t>
            </a:r>
            <a:r>
              <a:rPr lang="en-US" dirty="0"/>
              <a:t>); comments from WG II received</a:t>
            </a:r>
          </a:p>
          <a:p>
            <a:r>
              <a:rPr lang="en-US" b="1" dirty="0"/>
              <a:t>Critical Task(s):</a:t>
            </a:r>
          </a:p>
          <a:p>
            <a:pPr lvl="1"/>
            <a:r>
              <a:rPr lang="en-US" dirty="0"/>
              <a:t>“Develop Communication Plan” needs </a:t>
            </a:r>
            <a:r>
              <a:rPr lang="en-US"/>
              <a:t>better definition</a:t>
            </a:r>
            <a:endParaRPr lang="en-US" dirty="0"/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None</a:t>
            </a:r>
          </a:p>
          <a:p>
            <a:pPr lvl="1"/>
            <a:r>
              <a:rPr lang="en-US" dirty="0"/>
              <a:t>Resource Needs: None </a:t>
            </a:r>
          </a:p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99795" y="1006919"/>
          <a:ext cx="8750036" cy="12937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578">
                  <a:extLst>
                    <a:ext uri="{9D8B030D-6E8A-4147-A177-3AD203B41FA5}">
                      <a16:colId xmlns:a16="http://schemas.microsoft.com/office/drawing/2014/main" val="1814850377"/>
                    </a:ext>
                  </a:extLst>
                </a:gridCol>
                <a:gridCol w="2422161">
                  <a:extLst>
                    <a:ext uri="{9D8B030D-6E8A-4147-A177-3AD203B41FA5}">
                      <a16:colId xmlns:a16="http://schemas.microsoft.com/office/drawing/2014/main" val="3608732904"/>
                    </a:ext>
                  </a:extLst>
                </a:gridCol>
                <a:gridCol w="2994054">
                  <a:extLst>
                    <a:ext uri="{9D8B030D-6E8A-4147-A177-3AD203B41FA5}">
                      <a16:colId xmlns:a16="http://schemas.microsoft.com/office/drawing/2014/main" val="2425154582"/>
                    </a:ext>
                  </a:extLst>
                </a:gridCol>
                <a:gridCol w="3053243">
                  <a:extLst>
                    <a:ext uri="{9D8B030D-6E8A-4147-A177-3AD203B41FA5}">
                      <a16:colId xmlns:a16="http://schemas.microsoft.com/office/drawing/2014/main" val="1782495795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595974"/>
                  </a:ext>
                </a:extLst>
              </a:tr>
              <a:tr h="102549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000" b="1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Interactions</a:t>
                      </a:r>
                      <a:r>
                        <a:rPr lang="en-US" sz="1000" b="1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Flow of Information among &amp; between stakeholders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Stakeholder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 2021 Sequencing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Communication Plan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Detail elements of SPPM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customer management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Understanding of how reimagined SPPM elements aligns with timeline of ACS strategic planning and budgeting decisions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Improved SPPM Process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SPPM Process timeline (including review of EVP recommendations, submission, review, new programs, pilot periods, feedback schedule)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Written communications (e.g., notices, announcements, reports)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93603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A8F618A2-C055-471A-B0E0-4101063A8D81}"/>
              </a:ext>
            </a:extLst>
          </p:cNvPr>
          <p:cNvGrpSpPr/>
          <p:nvPr/>
        </p:nvGrpSpPr>
        <p:grpSpPr>
          <a:xfrm>
            <a:off x="7819113" y="3882335"/>
            <a:ext cx="888326" cy="866450"/>
            <a:chOff x="3756608" y="3374842"/>
            <a:chExt cx="963787" cy="55017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947C991-53CE-4939-99FC-03DA26370C94}"/>
                </a:ext>
              </a:extLst>
            </p:cNvPr>
            <p:cNvSpPr/>
            <p:nvPr/>
          </p:nvSpPr>
          <p:spPr>
            <a:xfrm>
              <a:off x="3756608" y="3374842"/>
              <a:ext cx="963787" cy="5501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04A29B2-599A-4433-9A1F-98B30ACB67F9}"/>
                </a:ext>
              </a:extLst>
            </p:cNvPr>
            <p:cNvSpPr txBox="1"/>
            <p:nvPr/>
          </p:nvSpPr>
          <p:spPr>
            <a:xfrm>
              <a:off x="3772722" y="3390956"/>
              <a:ext cx="931559" cy="517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u="sng" kern="1200" dirty="0">
                  <a:solidFill>
                    <a:schemeClr val="bg1"/>
                  </a:solidFill>
                </a:rPr>
                <a:t>WG II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>
                  <a:solidFill>
                    <a:schemeClr val="bg1"/>
                  </a:solidFill>
                </a:rPr>
                <a:t>Bryan </a:t>
              </a:r>
              <a:r>
                <a:rPr lang="en-US" sz="800" kern="1200" dirty="0" err="1">
                  <a:solidFill>
                    <a:schemeClr val="bg1"/>
                  </a:solidFill>
                </a:rPr>
                <a:t>Balazs</a:t>
              </a:r>
              <a:endParaRPr lang="en-US" sz="800" kern="1200" dirty="0">
                <a:solidFill>
                  <a:schemeClr val="bg1"/>
                </a:solidFill>
              </a:endParaRP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Chris Bodurow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Peter </a:t>
              </a:r>
              <a:r>
                <a:rPr lang="en-US" sz="800" kern="1200" dirty="0" err="1"/>
                <a:t>Dorhout</a:t>
              </a:r>
              <a:endParaRPr lang="en-US" sz="800" kern="1200" dirty="0"/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Bill Greenlee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45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III</a:t>
            </a:r>
            <a:endParaRPr sz="24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3DEABD5-D7A1-45AA-B797-7F4D277FE9F7}"/>
              </a:ext>
            </a:extLst>
          </p:cNvPr>
          <p:cNvSpPr txBox="1">
            <a:spLocks/>
          </p:cNvSpPr>
          <p:nvPr/>
        </p:nvSpPr>
        <p:spPr>
          <a:xfrm>
            <a:off x="485115" y="2270784"/>
            <a:ext cx="8222324" cy="253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200" tIns="0" rIns="457200" bIns="0">
            <a:normAutofit fontScale="625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/>
              <a:t>Identified issues with reauthorization process/form and discussed potential solutions– recommendation made – align the reauthorization form/paperwork with new </a:t>
            </a:r>
            <a:r>
              <a:rPr lang="en-US"/>
              <a:t>concept paperwork </a:t>
            </a:r>
          </a:p>
          <a:p>
            <a:pPr lvl="1"/>
            <a:r>
              <a:rPr lang="en-US" dirty="0"/>
              <a:t>Obtained paperwork for 1 new PFR and 1 Reauthorization, will focus on evaluation of these for next few weeks</a:t>
            </a:r>
          </a:p>
          <a:p>
            <a:r>
              <a:rPr lang="en-US" b="1" dirty="0"/>
              <a:t>Critical Task(s):</a:t>
            </a:r>
          </a:p>
          <a:p>
            <a:pPr lvl="1"/>
            <a:r>
              <a:rPr lang="en-US" dirty="0"/>
              <a:t>Evaluate new program funding requests/reauthorizations for 2020 – End of May through June - </a:t>
            </a:r>
            <a:r>
              <a:rPr lang="en-US" b="1" dirty="0"/>
              <a:t>Willem</a:t>
            </a:r>
          </a:p>
          <a:p>
            <a:pPr lvl="1"/>
            <a:r>
              <a:rPr lang="en-US" dirty="0"/>
              <a:t>Re-envision the current new program funding process, identify the issues and design a process that solves them – Starting now until August - </a:t>
            </a:r>
            <a:r>
              <a:rPr lang="en-US" b="1" dirty="0"/>
              <a:t>Dana</a:t>
            </a:r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None</a:t>
            </a:r>
          </a:p>
          <a:p>
            <a:pPr lvl="1"/>
            <a:r>
              <a:rPr lang="en-US" dirty="0"/>
              <a:t>Resource Needs: None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0934" y="1040071"/>
          <a:ext cx="8750036" cy="1138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578">
                  <a:extLst>
                    <a:ext uri="{9D8B030D-6E8A-4147-A177-3AD203B41FA5}">
                      <a16:colId xmlns:a16="http://schemas.microsoft.com/office/drawing/2014/main" val="3730285933"/>
                    </a:ext>
                  </a:extLst>
                </a:gridCol>
                <a:gridCol w="2422161">
                  <a:extLst>
                    <a:ext uri="{9D8B030D-6E8A-4147-A177-3AD203B41FA5}">
                      <a16:colId xmlns:a16="http://schemas.microsoft.com/office/drawing/2014/main" val="3020272657"/>
                    </a:ext>
                  </a:extLst>
                </a:gridCol>
                <a:gridCol w="2994054">
                  <a:extLst>
                    <a:ext uri="{9D8B030D-6E8A-4147-A177-3AD203B41FA5}">
                      <a16:colId xmlns:a16="http://schemas.microsoft.com/office/drawing/2014/main" val="1385291916"/>
                    </a:ext>
                  </a:extLst>
                </a:gridCol>
                <a:gridCol w="3053243">
                  <a:extLst>
                    <a:ext uri="{9D8B030D-6E8A-4147-A177-3AD203B41FA5}">
                      <a16:colId xmlns:a16="http://schemas.microsoft.com/office/drawing/2014/main" val="1084292552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622468"/>
                  </a:ext>
                </a:extLst>
              </a:tr>
              <a:tr h="87011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III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000" b="1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Funding Requests</a:t>
                      </a:r>
                    </a:p>
                    <a:p>
                      <a:pPr marL="228600" indent="-228600" algn="l">
                        <a:buFont typeface="+mj-lt"/>
                        <a:buAutoNum type="arabicPeriod" startAt="6"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 2020 Funding Requests and Reauthorizations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Standardize/Normalize Program Funding Assessment &amp; Reporting Processes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Consider interfaces with other SPPM features to strengthen the PF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roles and responsibilities in PF Process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Communicate Program Funding Process and tools consistently to a broader audience (e.g., staff, Cog. Comm., new idea generators, etc.)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2021 Integration into SPPM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418746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4A3239E7-D95A-4A1A-940A-25B4BA4E9F5A}"/>
              </a:ext>
            </a:extLst>
          </p:cNvPr>
          <p:cNvGrpSpPr/>
          <p:nvPr/>
        </p:nvGrpSpPr>
        <p:grpSpPr>
          <a:xfrm>
            <a:off x="7824751" y="3887033"/>
            <a:ext cx="882688" cy="866451"/>
            <a:chOff x="4941384" y="3374842"/>
            <a:chExt cx="856056" cy="56061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8BD1B5E-1A77-4876-B023-108B9AA9122F}"/>
                </a:ext>
              </a:extLst>
            </p:cNvPr>
            <p:cNvSpPr/>
            <p:nvPr/>
          </p:nvSpPr>
          <p:spPr>
            <a:xfrm>
              <a:off x="4941384" y="3374842"/>
              <a:ext cx="856056" cy="56061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C10692D-CC92-4BFD-9CC9-09DB3B7EE7F0}"/>
                </a:ext>
              </a:extLst>
            </p:cNvPr>
            <p:cNvSpPr txBox="1"/>
            <p:nvPr/>
          </p:nvSpPr>
          <p:spPr>
            <a:xfrm>
              <a:off x="4957804" y="3391262"/>
              <a:ext cx="823216" cy="5277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u="sng" kern="1200" dirty="0"/>
                <a:t>WG III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Dana Ferraris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Willem Leenstra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Bonnie Lawlor</a:t>
              </a:r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Diane Schmidt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0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60688" y="2387085"/>
            <a:ext cx="8243561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Reference Material</a:t>
            </a:r>
          </a:p>
        </p:txBody>
      </p:sp>
    </p:spTree>
    <p:extLst>
      <p:ext uri="{BB962C8B-B14F-4D97-AF65-F5344CB8AC3E}">
        <p14:creationId xmlns:p14="http://schemas.microsoft.com/office/powerpoint/2010/main" val="297470048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60688" y="2387085"/>
            <a:ext cx="8243561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Current State Process Map</a:t>
            </a:r>
          </a:p>
        </p:txBody>
      </p:sp>
    </p:spTree>
    <p:extLst>
      <p:ext uri="{BB962C8B-B14F-4D97-AF65-F5344CB8AC3E}">
        <p14:creationId xmlns:p14="http://schemas.microsoft.com/office/powerpoint/2010/main" val="420441403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1304A5-B560-4BCC-A215-5311AFED6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7356"/>
            <a:ext cx="9144000" cy="3500763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New Concept Process and Program Funding Request</a:t>
            </a:r>
            <a:endParaRPr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58E84-F3BC-495B-A8BD-76B32EB98B52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5126099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Budget Approval Process</a:t>
            </a:r>
            <a:endParaRPr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D50D24-9EA9-4400-8F6A-A98DA46C4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2813"/>
            <a:ext cx="9144000" cy="29404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78BAB2-2AE2-4747-9129-76FE273E1194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32653940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50219" y="1910031"/>
            <a:ext cx="8243561" cy="1323437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Possible Future State Process Map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i="1" dirty="0">
                <a:solidFill>
                  <a:schemeClr val="bg1"/>
                </a:solidFill>
              </a:rPr>
              <a:t>~A Starting Point~</a:t>
            </a:r>
            <a:endParaRPr kumimoji="0" lang="en-US" sz="4000" b="0" i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33793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Possible Future Portfolio Review Process</a:t>
            </a:r>
            <a:endParaRPr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6E00B2-4817-4CD0-A784-2785F7C78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4" y="1122113"/>
            <a:ext cx="8264501" cy="36351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1179BB-F16B-400E-8244-7AA510503F85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5293587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extBox 407">
            <a:extLst>
              <a:ext uri="{FF2B5EF4-FFF2-40B4-BE49-F238E27FC236}">
                <a16:creationId xmlns:a16="http://schemas.microsoft.com/office/drawing/2014/main" id="{F0DA4D26-E6D8-4F07-9260-0EEC09C6DBEA}"/>
              </a:ext>
            </a:extLst>
          </p:cNvPr>
          <p:cNvSpPr txBox="1"/>
          <p:nvPr/>
        </p:nvSpPr>
        <p:spPr>
          <a:xfrm>
            <a:off x="6590656" y="233325"/>
            <a:ext cx="2295909" cy="108767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817FE-198B-47DF-988C-249A9E0BE7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69800" y="4857012"/>
            <a:ext cx="127001" cy="127000"/>
          </a:xfrm>
        </p:spPr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OTLSHAPE_TB_00000000000000000000000000000000_LeftEndCaps" hidden="1">
            <a:extLst>
              <a:ext uri="{FF2B5EF4-FFF2-40B4-BE49-F238E27FC236}">
                <a16:creationId xmlns:a16="http://schemas.microsoft.com/office/drawing/2014/main" id="{2873709A-BF51-4BEE-B9E1-C32399EE74F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60271" y="4275138"/>
            <a:ext cx="304955" cy="186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200" b="1" i="0" u="none" strike="noStrike" cap="none" spc="-20" normalizeH="0" baseline="0" dirty="0">
                <a:ln>
                  <a:noFill/>
                </a:ln>
                <a:solidFill>
                  <a:srgbClr val="ED7D3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2020</a:t>
            </a:r>
          </a:p>
        </p:txBody>
      </p:sp>
      <p:sp>
        <p:nvSpPr>
          <p:cNvPr id="4" name="OTLSHAPE_TB_00000000000000000000000000000000_RightEndCaps" hidden="1">
            <a:extLst>
              <a:ext uri="{FF2B5EF4-FFF2-40B4-BE49-F238E27FC236}">
                <a16:creationId xmlns:a16="http://schemas.microsoft.com/office/drawing/2014/main" id="{2FD822E8-9FA6-490B-9466-92A0A83288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cxnSp>
        <p:nvCxnSpPr>
          <p:cNvPr id="411" name="OTLSHAPE_T_72b19200712240daa9c2ab22ab582cb2_LeftVerticalConnector1" hidden="1">
            <a:extLst>
              <a:ext uri="{FF2B5EF4-FFF2-40B4-BE49-F238E27FC236}">
                <a16:creationId xmlns:a16="http://schemas.microsoft.com/office/drawing/2014/main" id="{23C8AA9E-02B0-4969-847F-0F381AFCB40A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979381" y="361315"/>
            <a:ext cx="0" cy="136038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2" name="OTLSHAPE_T_72b19200712240daa9c2ab22ab582cb2_LeftVerticalConnector2" hidden="1">
            <a:extLst>
              <a:ext uri="{FF2B5EF4-FFF2-40B4-BE49-F238E27FC236}">
                <a16:creationId xmlns:a16="http://schemas.microsoft.com/office/drawing/2014/main" id="{E09163A0-F20F-4519-9395-1BDE9AB14F04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4979381" y="2341033"/>
            <a:ext cx="0" cy="103018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3" name="OTLSHAPE_T_72b19200712240daa9c2ab22ab582cb2_LeftVerticalConnector3" hidden="1">
            <a:extLst>
              <a:ext uri="{FF2B5EF4-FFF2-40B4-BE49-F238E27FC236}">
                <a16:creationId xmlns:a16="http://schemas.microsoft.com/office/drawing/2014/main" id="{111B0B79-EC19-4920-B081-15649D5354D3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4979381" y="3768725"/>
            <a:ext cx="0" cy="21590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2" name="OTLSHAPE_T_1a7f452719ed4a6db6a29eb3166a353f_ShapePercentage" hidden="1">
            <a:extLst>
              <a:ext uri="{FF2B5EF4-FFF2-40B4-BE49-F238E27FC236}">
                <a16:creationId xmlns:a16="http://schemas.microsoft.com/office/drawing/2014/main" id="{FBAE55CB-09DB-4DB1-9EB5-ED79C6AFAD5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04" name="OTLSHAPE_T_72b19200712240daa9c2ab22ab582cb2_ShapePercentage" hidden="1">
            <a:extLst>
              <a:ext uri="{FF2B5EF4-FFF2-40B4-BE49-F238E27FC236}">
                <a16:creationId xmlns:a16="http://schemas.microsoft.com/office/drawing/2014/main" id="{A7EAD769-FCA2-4ECA-9A8A-2550766DE37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1" name="OTLSHAPE_T_ef83893b1d694c2fa843a75070675dc5_ShapePercentage" hidden="1">
            <a:extLst>
              <a:ext uri="{FF2B5EF4-FFF2-40B4-BE49-F238E27FC236}">
                <a16:creationId xmlns:a16="http://schemas.microsoft.com/office/drawing/2014/main" id="{FCCC979C-EA51-4A2F-B083-42DE55146DD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9" name="OTLSHAPE_T_3774114db9f84e7084dead8f27186003_ShapePercentage" hidden="1">
            <a:extLst>
              <a:ext uri="{FF2B5EF4-FFF2-40B4-BE49-F238E27FC236}">
                <a16:creationId xmlns:a16="http://schemas.microsoft.com/office/drawing/2014/main" id="{83E52FBC-E62C-4503-8ADF-FF968B3FA78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7" name="OTLSHAPE_T_123f029cf2fd4df099e80ca2fe782de6_ShapePercentage" hidden="1">
            <a:extLst>
              <a:ext uri="{FF2B5EF4-FFF2-40B4-BE49-F238E27FC236}">
                <a16:creationId xmlns:a16="http://schemas.microsoft.com/office/drawing/2014/main" id="{23AE0F9E-BDFD-4B25-A1A2-0D73725DE319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5" name="OTLSHAPE_T_22a6c48393e340fdb2b2812158a8bb18_ShapePercentage" hidden="1">
            <a:extLst>
              <a:ext uri="{FF2B5EF4-FFF2-40B4-BE49-F238E27FC236}">
                <a16:creationId xmlns:a16="http://schemas.microsoft.com/office/drawing/2014/main" id="{D8EA66A7-D1CF-4894-8245-8D0567B5568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3" name="OTLSHAPE_T_c247b017179647b4bd4e9bb5f7284959_ShapePercentage" hidden="1">
            <a:extLst>
              <a:ext uri="{FF2B5EF4-FFF2-40B4-BE49-F238E27FC236}">
                <a16:creationId xmlns:a16="http://schemas.microsoft.com/office/drawing/2014/main" id="{31C5A306-71F0-4568-9862-0C44A271CBE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1" name="OTLSHAPE_T_98a6416d3da34ec99fbd5528bfe6294e_ShapePercentage" hidden="1">
            <a:extLst>
              <a:ext uri="{FF2B5EF4-FFF2-40B4-BE49-F238E27FC236}">
                <a16:creationId xmlns:a16="http://schemas.microsoft.com/office/drawing/2014/main" id="{FF89BCEB-87A9-428C-9DCF-8C3842F754A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9" name="OTLSHAPE_T_a3da7e25b640459ea9ac0955fe3599a2_ShapePercentage" hidden="1">
            <a:extLst>
              <a:ext uri="{FF2B5EF4-FFF2-40B4-BE49-F238E27FC236}">
                <a16:creationId xmlns:a16="http://schemas.microsoft.com/office/drawing/2014/main" id="{E48DADA8-C19B-4929-93D8-706F40F8163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7" name="OTLSHAPE_T_bafca1b3dc7040048adf1d0e855f4155_ShapePercentage" hidden="1">
            <a:extLst>
              <a:ext uri="{FF2B5EF4-FFF2-40B4-BE49-F238E27FC236}">
                <a16:creationId xmlns:a16="http://schemas.microsoft.com/office/drawing/2014/main" id="{B8148355-4016-4FF7-8679-10A17EFF9028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5" name="OTLSHAPE_T_17c204fba0e94c8b837444a2c6af7397_ShapePercentage" hidden="1">
            <a:extLst>
              <a:ext uri="{FF2B5EF4-FFF2-40B4-BE49-F238E27FC236}">
                <a16:creationId xmlns:a16="http://schemas.microsoft.com/office/drawing/2014/main" id="{0154C092-310C-4CD1-8F34-EFED6147BA3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3" name="OTLSHAPE_T_6a971e3e2eae4975bf2dddc11dc05fcd_ShapePercentage" hidden="1">
            <a:extLst>
              <a:ext uri="{FF2B5EF4-FFF2-40B4-BE49-F238E27FC236}">
                <a16:creationId xmlns:a16="http://schemas.microsoft.com/office/drawing/2014/main" id="{43CA2BCC-9D4E-4402-8F12-E886CB324952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1" name="OTLSHAPE_T_12af31776a6e4ef192d7c11113e865b2_ShapePercentage" hidden="1">
            <a:extLst>
              <a:ext uri="{FF2B5EF4-FFF2-40B4-BE49-F238E27FC236}">
                <a16:creationId xmlns:a16="http://schemas.microsoft.com/office/drawing/2014/main" id="{CDFE518B-9866-4BCB-81B2-2E4A00E26C9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9" name="OTLSHAPE_T_80de9de99d374983a54769b83bf51d78_ShapePercentage" hidden="1">
            <a:extLst>
              <a:ext uri="{FF2B5EF4-FFF2-40B4-BE49-F238E27FC236}">
                <a16:creationId xmlns:a16="http://schemas.microsoft.com/office/drawing/2014/main" id="{51B48718-4924-44D5-870C-95C2E32B0FC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3" name="OTLSHAPE_T_13841644d45c4473975c73769fbb96f8_ShapePercentage" hidden="1">
            <a:extLst>
              <a:ext uri="{FF2B5EF4-FFF2-40B4-BE49-F238E27FC236}">
                <a16:creationId xmlns:a16="http://schemas.microsoft.com/office/drawing/2014/main" id="{EFA8430B-25FB-4C6B-9281-42299EA0AB8F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5" name="OTLSHAPE_T_695a6e8454c54dcb8fee960a2016bf1e_ShapePercentage" hidden="1">
            <a:extLst>
              <a:ext uri="{FF2B5EF4-FFF2-40B4-BE49-F238E27FC236}">
                <a16:creationId xmlns:a16="http://schemas.microsoft.com/office/drawing/2014/main" id="{66A0FF98-D286-459F-9917-AE147F947237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3" name="OTLSHAPE_T_9d6b0ec7f75f406487943def128df914_ShapePercentage" hidden="1">
            <a:extLst>
              <a:ext uri="{FF2B5EF4-FFF2-40B4-BE49-F238E27FC236}">
                <a16:creationId xmlns:a16="http://schemas.microsoft.com/office/drawing/2014/main" id="{05060564-A57D-45A5-B962-E54071D3ED01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1" name="OTLSHAPE_T_70ca4a9e145a4613bacdf8db67013111_ShapePercentage" hidden="1">
            <a:extLst>
              <a:ext uri="{FF2B5EF4-FFF2-40B4-BE49-F238E27FC236}">
                <a16:creationId xmlns:a16="http://schemas.microsoft.com/office/drawing/2014/main" id="{7C356010-8879-4F09-B33C-BC13202B0B16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9" name="OTLSHAPE_T_1bb70c209cb644b68a92f5ad5e3af7bb_ShapePercentage" hidden="1">
            <a:extLst>
              <a:ext uri="{FF2B5EF4-FFF2-40B4-BE49-F238E27FC236}">
                <a16:creationId xmlns:a16="http://schemas.microsoft.com/office/drawing/2014/main" id="{5C3093B0-F7A9-4E2E-BC7D-9277DB56F77E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6" name="OTLSHAPE_T_1a7f452719ed4a6db6a29eb3166a353f_Duration" hidden="1">
            <a:extLst>
              <a:ext uri="{FF2B5EF4-FFF2-40B4-BE49-F238E27FC236}">
                <a16:creationId xmlns:a16="http://schemas.microsoft.com/office/drawing/2014/main" id="{E994B8C7-C01B-411D-AB01-503FD9BC6DBF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57" name="OTLSHAPE_T_1a7f452719ed4a6db6a29eb3166a353f_TextPercentage" hidden="1">
            <a:extLst>
              <a:ext uri="{FF2B5EF4-FFF2-40B4-BE49-F238E27FC236}">
                <a16:creationId xmlns:a16="http://schemas.microsoft.com/office/drawing/2014/main" id="{E38A28E4-C6F0-49DC-9BED-6C240B7A2587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8" name="OTLSHAPE_T_1a7f452719ed4a6db6a29eb3166a353f_StartDate" hidden="1">
            <a:extLst>
              <a:ext uri="{FF2B5EF4-FFF2-40B4-BE49-F238E27FC236}">
                <a16:creationId xmlns:a16="http://schemas.microsoft.com/office/drawing/2014/main" id="{C3D53874-5245-4FB1-A0EA-7532C5F2EB8D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dk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9" name="OTLSHAPE_T_1a7f452719ed4a6db6a29eb3166a353f_EndDate" hidden="1">
            <a:extLst>
              <a:ext uri="{FF2B5EF4-FFF2-40B4-BE49-F238E27FC236}">
                <a16:creationId xmlns:a16="http://schemas.microsoft.com/office/drawing/2014/main" id="{D4B60348-14CD-427D-B898-2D78A0DBF6FD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dk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0" name="OTLSHAPE_T_1a7f452719ed4a6db6a29eb3166a353f_JoinedDate" hidden="1">
            <a:extLst>
              <a:ext uri="{FF2B5EF4-FFF2-40B4-BE49-F238E27FC236}">
                <a16:creationId xmlns:a16="http://schemas.microsoft.com/office/drawing/2014/main" id="{D2F041FB-E8A6-4763-A8AF-A753061AC1E6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2625776" y="417407"/>
            <a:ext cx="5969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Apr 1 - Aug 14</a:t>
            </a:r>
          </a:p>
        </p:txBody>
      </p:sp>
      <p:sp>
        <p:nvSpPr>
          <p:cNvPr id="64" name="OTLSHAPE_T_72b19200712240daa9c2ab22ab582cb2_Duration" hidden="1">
            <a:extLst>
              <a:ext uri="{FF2B5EF4-FFF2-40B4-BE49-F238E27FC236}">
                <a16:creationId xmlns:a16="http://schemas.microsoft.com/office/drawing/2014/main" id="{6631E23E-2A2A-40F7-8D1E-41E71E283298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65" name="OTLSHAPE_T_72b19200712240daa9c2ab22ab582cb2_TextPercentage" hidden="1">
            <a:extLst>
              <a:ext uri="{FF2B5EF4-FFF2-40B4-BE49-F238E27FC236}">
                <a16:creationId xmlns:a16="http://schemas.microsoft.com/office/drawing/2014/main" id="{8D6680B2-F196-4C0B-9E1E-3219FF2796B7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6" name="OTLSHAPE_T_72b19200712240daa9c2ab22ab582cb2_StartDate" hidden="1">
            <a:extLst>
              <a:ext uri="{FF2B5EF4-FFF2-40B4-BE49-F238E27FC236}">
                <a16:creationId xmlns:a16="http://schemas.microsoft.com/office/drawing/2014/main" id="{1248F75D-F185-4ECC-B56D-93CF80A2AD6F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l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7" name="OTLSHAPE_T_72b19200712240daa9c2ab22ab582cb2_EndDate" hidden="1">
            <a:extLst>
              <a:ext uri="{FF2B5EF4-FFF2-40B4-BE49-F238E27FC236}">
                <a16:creationId xmlns:a16="http://schemas.microsoft.com/office/drawing/2014/main" id="{80536E91-8BAE-4CBC-92DF-83E6993B9B0C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l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8" name="OTLSHAPE_T_72b19200712240daa9c2ab22ab582cb2_JoinedDate" hidden="1">
            <a:extLst>
              <a:ext uri="{FF2B5EF4-FFF2-40B4-BE49-F238E27FC236}">
                <a16:creationId xmlns:a16="http://schemas.microsoft.com/office/drawing/2014/main" id="{D50A0E97-73F6-4124-A09C-1C51D01964EA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7852566" y="582507"/>
            <a:ext cx="6731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 14 - Nov 14</a:t>
            </a:r>
            <a:endParaRPr kumimoji="0" lang="en-US" sz="800" b="1" i="0" u="none" strike="noStrike" cap="none" normalizeH="0" baseline="0" dirty="0">
              <a:ln>
                <a:noFill/>
              </a:ln>
              <a:solidFill>
                <a:srgbClr val="09213B"/>
              </a:solidFill>
              <a:effectLst/>
              <a:uFillTx/>
              <a:latin typeface="Calibri" panose="020F0502020204030204" pitchFamily="34" charset="0"/>
              <a:ea typeface="+mj-ea"/>
              <a:cs typeface="+mj-cs"/>
              <a:sym typeface="Arial"/>
            </a:endParaRPr>
          </a:p>
        </p:txBody>
      </p:sp>
      <p:sp>
        <p:nvSpPr>
          <p:cNvPr id="72" name="OTLSHAPE_T_ef83893b1d694c2fa843a75070675dc5_Duration" hidden="1">
            <a:extLst>
              <a:ext uri="{FF2B5EF4-FFF2-40B4-BE49-F238E27FC236}">
                <a16:creationId xmlns:a16="http://schemas.microsoft.com/office/drawing/2014/main" id="{72D30191-055A-4D0D-9908-D773FF05AE8D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73" name="OTLSHAPE_T_ef83893b1d694c2fa843a75070675dc5_TextPercentage" hidden="1">
            <a:extLst>
              <a:ext uri="{FF2B5EF4-FFF2-40B4-BE49-F238E27FC236}">
                <a16:creationId xmlns:a16="http://schemas.microsoft.com/office/drawing/2014/main" id="{31F9CA3E-3D57-4487-8B02-12876BBCE9CF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4" name="OTLSHAPE_T_ef83893b1d694c2fa843a75070675dc5_StartDate" hidden="1">
            <a:extLst>
              <a:ext uri="{FF2B5EF4-FFF2-40B4-BE49-F238E27FC236}">
                <a16:creationId xmlns:a16="http://schemas.microsoft.com/office/drawing/2014/main" id="{843A40A1-5490-4F9C-8896-4EB7028DF694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5" name="OTLSHAPE_T_ef83893b1d694c2fa843a75070675dc5_EndDate" hidden="1">
            <a:extLst>
              <a:ext uri="{FF2B5EF4-FFF2-40B4-BE49-F238E27FC236}">
                <a16:creationId xmlns:a16="http://schemas.microsoft.com/office/drawing/2014/main" id="{60D31B2B-EBA9-4247-BC31-450D0275CE6A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0" name="OTLSHAPE_T_3774114db9f84e7084dead8f27186003_Duration" hidden="1">
            <a:extLst>
              <a:ext uri="{FF2B5EF4-FFF2-40B4-BE49-F238E27FC236}">
                <a16:creationId xmlns:a16="http://schemas.microsoft.com/office/drawing/2014/main" id="{D9562CC3-92BD-4CDF-98A6-16C6826908C1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81" name="OTLSHAPE_T_3774114db9f84e7084dead8f27186003_TextPercentage" hidden="1">
            <a:extLst>
              <a:ext uri="{FF2B5EF4-FFF2-40B4-BE49-F238E27FC236}">
                <a16:creationId xmlns:a16="http://schemas.microsoft.com/office/drawing/2014/main" id="{B4EF9E27-929E-4A1F-914A-FCA27C21F934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2" name="OTLSHAPE_T_3774114db9f84e7084dead8f27186003_StartDate" hidden="1">
            <a:extLst>
              <a:ext uri="{FF2B5EF4-FFF2-40B4-BE49-F238E27FC236}">
                <a16:creationId xmlns:a16="http://schemas.microsoft.com/office/drawing/2014/main" id="{15B04062-89BC-4C23-BF8E-34C4741B1A40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3" name="OTLSHAPE_T_3774114db9f84e7084dead8f27186003_EndDate" hidden="1">
            <a:extLst>
              <a:ext uri="{FF2B5EF4-FFF2-40B4-BE49-F238E27FC236}">
                <a16:creationId xmlns:a16="http://schemas.microsoft.com/office/drawing/2014/main" id="{AD8E331B-C971-4338-A341-19557492783D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8" name="OTLSHAPE_T_123f029cf2fd4df099e80ca2fe782de6_Duration" hidden="1">
            <a:extLst>
              <a:ext uri="{FF2B5EF4-FFF2-40B4-BE49-F238E27FC236}">
                <a16:creationId xmlns:a16="http://schemas.microsoft.com/office/drawing/2014/main" id="{EE66AB8D-DFA2-4115-8E88-9C60E293C69B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89" name="OTLSHAPE_T_123f029cf2fd4df099e80ca2fe782de6_TextPercentage" hidden="1">
            <a:extLst>
              <a:ext uri="{FF2B5EF4-FFF2-40B4-BE49-F238E27FC236}">
                <a16:creationId xmlns:a16="http://schemas.microsoft.com/office/drawing/2014/main" id="{2FD82815-CD07-4B5F-A79C-69CD9C931F26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0" name="OTLSHAPE_T_123f029cf2fd4df099e80ca2fe782de6_StartDate" hidden="1">
            <a:extLst>
              <a:ext uri="{FF2B5EF4-FFF2-40B4-BE49-F238E27FC236}">
                <a16:creationId xmlns:a16="http://schemas.microsoft.com/office/drawing/2014/main" id="{1599D293-F4DE-4C99-8C09-26FE996BAC0B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1" name="OTLSHAPE_T_123f029cf2fd4df099e80ca2fe782de6_EndDate" hidden="1">
            <a:extLst>
              <a:ext uri="{FF2B5EF4-FFF2-40B4-BE49-F238E27FC236}">
                <a16:creationId xmlns:a16="http://schemas.microsoft.com/office/drawing/2014/main" id="{E1297E22-2C8D-4CE4-9764-BD13208F58BB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6" name="OTLSHAPE_T_22a6c48393e340fdb2b2812158a8bb18_Duration" hidden="1">
            <a:extLst>
              <a:ext uri="{FF2B5EF4-FFF2-40B4-BE49-F238E27FC236}">
                <a16:creationId xmlns:a16="http://schemas.microsoft.com/office/drawing/2014/main" id="{176F0A75-339C-4CFF-A9C3-DE2877A221A5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97" name="OTLSHAPE_T_22a6c48393e340fdb2b2812158a8bb18_TextPercentage" hidden="1">
            <a:extLst>
              <a:ext uri="{FF2B5EF4-FFF2-40B4-BE49-F238E27FC236}">
                <a16:creationId xmlns:a16="http://schemas.microsoft.com/office/drawing/2014/main" id="{9584A0C2-7212-4FDE-8441-C59CA96CA2C8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9" name="OTLSHAPE_T_22a6c48393e340fdb2b2812158a8bb18_StartDate" hidden="1">
            <a:extLst>
              <a:ext uri="{FF2B5EF4-FFF2-40B4-BE49-F238E27FC236}">
                <a16:creationId xmlns:a16="http://schemas.microsoft.com/office/drawing/2014/main" id="{6E626E75-0563-4D0A-96DE-59D8EC1B3B34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1839000" y="153755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 dirty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5/14/2020</a:t>
            </a:r>
          </a:p>
        </p:txBody>
      </p:sp>
      <p:sp>
        <p:nvSpPr>
          <p:cNvPr id="101" name="OTLSHAPE_T_22a6c48393e340fdb2b2812158a8bb18_EndDate" hidden="1">
            <a:extLst>
              <a:ext uri="{FF2B5EF4-FFF2-40B4-BE49-F238E27FC236}">
                <a16:creationId xmlns:a16="http://schemas.microsoft.com/office/drawing/2014/main" id="{3DAAD7D3-5801-474E-BE85-D5DEA1BCC074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2932828" y="153755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5/28/2020</a:t>
            </a:r>
          </a:p>
        </p:txBody>
      </p:sp>
      <p:sp>
        <p:nvSpPr>
          <p:cNvPr id="104" name="OTLSHAPE_T_c247b017179647b4bd4e9bb5f7284959_Duration" hidden="1">
            <a:extLst>
              <a:ext uri="{FF2B5EF4-FFF2-40B4-BE49-F238E27FC236}">
                <a16:creationId xmlns:a16="http://schemas.microsoft.com/office/drawing/2014/main" id="{8BD5FE84-8FC4-43E9-9F87-73A2F862F5B9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05" name="OTLSHAPE_T_c247b017179647b4bd4e9bb5f7284959_TextPercentage" hidden="1">
            <a:extLst>
              <a:ext uri="{FF2B5EF4-FFF2-40B4-BE49-F238E27FC236}">
                <a16:creationId xmlns:a16="http://schemas.microsoft.com/office/drawing/2014/main" id="{4CA37B2E-DC6E-44D5-9695-E14A39B2974E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7" name="OTLSHAPE_T_c247b017179647b4bd4e9bb5f7284959_StartDate" hidden="1">
            <a:extLst>
              <a:ext uri="{FF2B5EF4-FFF2-40B4-BE49-F238E27FC236}">
                <a16:creationId xmlns:a16="http://schemas.microsoft.com/office/drawing/2014/main" id="{ED881231-219F-48A9-8864-EE21FD1FE70C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8" name="OTLSHAPE_T_c247b017179647b4bd4e9bb5f7284959_EndDate" hidden="1">
            <a:extLst>
              <a:ext uri="{FF2B5EF4-FFF2-40B4-BE49-F238E27FC236}">
                <a16:creationId xmlns:a16="http://schemas.microsoft.com/office/drawing/2014/main" id="{FE06FA00-7DF0-4A62-BF7F-A35DF70A8738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2" name="OTLSHAPE_T_98a6416d3da34ec99fbd5528bfe6294e_Duration" hidden="1">
            <a:extLst>
              <a:ext uri="{FF2B5EF4-FFF2-40B4-BE49-F238E27FC236}">
                <a16:creationId xmlns:a16="http://schemas.microsoft.com/office/drawing/2014/main" id="{104DE841-24B3-4C91-B020-6ACE7A0FF4FC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13" name="OTLSHAPE_T_98a6416d3da34ec99fbd5528bfe6294e_TextPercentage" hidden="1">
            <a:extLst>
              <a:ext uri="{FF2B5EF4-FFF2-40B4-BE49-F238E27FC236}">
                <a16:creationId xmlns:a16="http://schemas.microsoft.com/office/drawing/2014/main" id="{237463D6-87CC-4FA3-961E-25EC929F69DE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5" name="OTLSHAPE_T_98a6416d3da34ec99fbd5528bfe6294e_StartDate" hidden="1">
            <a:extLst>
              <a:ext uri="{FF2B5EF4-FFF2-40B4-BE49-F238E27FC236}">
                <a16:creationId xmlns:a16="http://schemas.microsoft.com/office/drawing/2014/main" id="{9AD7FC63-89B7-44F4-B300-5D496E339A03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2692340" y="73376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6/11/2020</a:t>
            </a:r>
          </a:p>
        </p:txBody>
      </p:sp>
      <p:sp>
        <p:nvSpPr>
          <p:cNvPr id="117" name="OTLSHAPE_T_98a6416d3da34ec99fbd5528bfe6294e_EndDate" hidden="1">
            <a:extLst>
              <a:ext uri="{FF2B5EF4-FFF2-40B4-BE49-F238E27FC236}">
                <a16:creationId xmlns:a16="http://schemas.microsoft.com/office/drawing/2014/main" id="{17FE15CD-96DA-4B91-B581-7CA9570A98D9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3786939" y="73376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6/25/2020</a:t>
            </a:r>
          </a:p>
        </p:txBody>
      </p:sp>
      <p:sp>
        <p:nvSpPr>
          <p:cNvPr id="120" name="OTLSHAPE_T_a3da7e25b640459ea9ac0955fe3599a2_Duration" hidden="1">
            <a:extLst>
              <a:ext uri="{FF2B5EF4-FFF2-40B4-BE49-F238E27FC236}">
                <a16:creationId xmlns:a16="http://schemas.microsoft.com/office/drawing/2014/main" id="{A4BAFC67-9B46-448A-8FB2-1485E128C45C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21" name="OTLSHAPE_T_a3da7e25b640459ea9ac0955fe3599a2_TextPercentage" hidden="1">
            <a:extLst>
              <a:ext uri="{FF2B5EF4-FFF2-40B4-BE49-F238E27FC236}">
                <a16:creationId xmlns:a16="http://schemas.microsoft.com/office/drawing/2014/main" id="{D8812FB8-2B13-4839-B7A8-AD379609EA57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3" name="OTLSHAPE_T_a3da7e25b640459ea9ac0955fe3599a2_StartDate" hidden="1">
            <a:extLst>
              <a:ext uri="{FF2B5EF4-FFF2-40B4-BE49-F238E27FC236}">
                <a16:creationId xmlns:a16="http://schemas.microsoft.com/office/drawing/2014/main" id="{6A8BF556-4DFA-4CC1-925A-6645395870C9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3124150" y="109740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6/25/2020</a:t>
            </a:r>
          </a:p>
        </p:txBody>
      </p:sp>
      <p:sp>
        <p:nvSpPr>
          <p:cNvPr id="125" name="OTLSHAPE_T_a3da7e25b640459ea9ac0955fe3599a2_EndDate" hidden="1">
            <a:extLst>
              <a:ext uri="{FF2B5EF4-FFF2-40B4-BE49-F238E27FC236}">
                <a16:creationId xmlns:a16="http://schemas.microsoft.com/office/drawing/2014/main" id="{837A873F-62E9-4B2D-AEFB-F85DED611366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4218749" y="109740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7/9/2020</a:t>
            </a:r>
          </a:p>
        </p:txBody>
      </p:sp>
      <p:sp>
        <p:nvSpPr>
          <p:cNvPr id="128" name="OTLSHAPE_T_bafca1b3dc7040048adf1d0e855f4155_Duration" hidden="1">
            <a:extLst>
              <a:ext uri="{FF2B5EF4-FFF2-40B4-BE49-F238E27FC236}">
                <a16:creationId xmlns:a16="http://schemas.microsoft.com/office/drawing/2014/main" id="{F4BF58B0-078B-4034-BAB3-A56C73829D78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29" name="OTLSHAPE_T_bafca1b3dc7040048adf1d0e855f4155_TextPercentage" hidden="1">
            <a:extLst>
              <a:ext uri="{FF2B5EF4-FFF2-40B4-BE49-F238E27FC236}">
                <a16:creationId xmlns:a16="http://schemas.microsoft.com/office/drawing/2014/main" id="{A6BDD6CD-4BC3-42EF-8084-C1EC591842C0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1" name="OTLSHAPE_T_bafca1b3dc7040048adf1d0e855f4155_StartDate" hidden="1">
            <a:extLst>
              <a:ext uri="{FF2B5EF4-FFF2-40B4-BE49-F238E27FC236}">
                <a16:creationId xmlns:a16="http://schemas.microsoft.com/office/drawing/2014/main" id="{FC5F47F6-F11F-4615-9757-F85F63584D2E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3620349" y="1461050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7/9/2020</a:t>
            </a:r>
          </a:p>
        </p:txBody>
      </p:sp>
      <p:sp>
        <p:nvSpPr>
          <p:cNvPr id="133" name="OTLSHAPE_T_bafca1b3dc7040048adf1d0e855f4155_EndDate" hidden="1">
            <a:extLst>
              <a:ext uri="{FF2B5EF4-FFF2-40B4-BE49-F238E27FC236}">
                <a16:creationId xmlns:a16="http://schemas.microsoft.com/office/drawing/2014/main" id="{14242799-F077-4B9C-ABEB-958D1E3DD414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4650560" y="146105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7/23/2020</a:t>
            </a:r>
          </a:p>
        </p:txBody>
      </p:sp>
      <p:sp>
        <p:nvSpPr>
          <p:cNvPr id="136" name="OTLSHAPE_T_17c204fba0e94c8b837444a2c6af7397_Duration" hidden="1">
            <a:extLst>
              <a:ext uri="{FF2B5EF4-FFF2-40B4-BE49-F238E27FC236}">
                <a16:creationId xmlns:a16="http://schemas.microsoft.com/office/drawing/2014/main" id="{F574E0FF-2922-4FAB-BC4F-749458F980E3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37" name="OTLSHAPE_T_17c204fba0e94c8b837444a2c6af7397_TextPercentage" hidden="1">
            <a:extLst>
              <a:ext uri="{FF2B5EF4-FFF2-40B4-BE49-F238E27FC236}">
                <a16:creationId xmlns:a16="http://schemas.microsoft.com/office/drawing/2014/main" id="{6B342EA9-E784-45CB-ACCE-64BE263AD375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9" name="OTLSHAPE_T_17c204fba0e94c8b837444a2c6af7397_StartDate" hidden="1">
            <a:extLst>
              <a:ext uri="{FF2B5EF4-FFF2-40B4-BE49-F238E27FC236}">
                <a16:creationId xmlns:a16="http://schemas.microsoft.com/office/drawing/2014/main" id="{B01897D2-2422-46E9-B6F0-C33BE7CB6EE0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3987770" y="182469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7/23/2020</a:t>
            </a:r>
          </a:p>
        </p:txBody>
      </p:sp>
      <p:sp>
        <p:nvSpPr>
          <p:cNvPr id="141" name="OTLSHAPE_T_17c204fba0e94c8b837444a2c6af7397_EndDate" hidden="1">
            <a:extLst>
              <a:ext uri="{FF2B5EF4-FFF2-40B4-BE49-F238E27FC236}">
                <a16:creationId xmlns:a16="http://schemas.microsoft.com/office/drawing/2014/main" id="{E03B0D4B-279C-461F-BCB3-907CE62D218E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5082370" y="1824694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8/6/2020</a:t>
            </a:r>
          </a:p>
        </p:txBody>
      </p:sp>
      <p:sp>
        <p:nvSpPr>
          <p:cNvPr id="144" name="OTLSHAPE_T_6a971e3e2eae4975bf2dddc11dc05fcd_Duration" hidden="1">
            <a:extLst>
              <a:ext uri="{FF2B5EF4-FFF2-40B4-BE49-F238E27FC236}">
                <a16:creationId xmlns:a16="http://schemas.microsoft.com/office/drawing/2014/main" id="{FDF2794D-0BCE-4C83-821A-46EEB42D4E4B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45" name="OTLSHAPE_T_6a971e3e2eae4975bf2dddc11dc05fcd_TextPercentage" hidden="1">
            <a:extLst>
              <a:ext uri="{FF2B5EF4-FFF2-40B4-BE49-F238E27FC236}">
                <a16:creationId xmlns:a16="http://schemas.microsoft.com/office/drawing/2014/main" id="{C48BD5C3-656B-47D2-9E23-7247F089E924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7" name="OTLSHAPE_T_6a971e3e2eae4975bf2dddc11dc05fcd_StartDate" hidden="1">
            <a:extLst>
              <a:ext uri="{FF2B5EF4-FFF2-40B4-BE49-F238E27FC236}">
                <a16:creationId xmlns:a16="http://schemas.microsoft.com/office/drawing/2014/main" id="{59267287-B9D9-434B-A331-84E0F051392F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4422282" y="218833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8/4/2020</a:t>
            </a:r>
          </a:p>
        </p:txBody>
      </p:sp>
      <p:sp>
        <p:nvSpPr>
          <p:cNvPr id="149" name="OTLSHAPE_T_6a971e3e2eae4975bf2dddc11dc05fcd_EndDate" hidden="1">
            <a:extLst>
              <a:ext uri="{FF2B5EF4-FFF2-40B4-BE49-F238E27FC236}">
                <a16:creationId xmlns:a16="http://schemas.microsoft.com/office/drawing/2014/main" id="{63C5AC34-36E3-41A8-A1DA-9C109A4202F1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5347603" y="218833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8/14/2020</a:t>
            </a:r>
          </a:p>
        </p:txBody>
      </p:sp>
      <p:sp>
        <p:nvSpPr>
          <p:cNvPr id="152" name="OTLSHAPE_T_12af31776a6e4ef192d7c11113e865b2_Duration" hidden="1">
            <a:extLst>
              <a:ext uri="{FF2B5EF4-FFF2-40B4-BE49-F238E27FC236}">
                <a16:creationId xmlns:a16="http://schemas.microsoft.com/office/drawing/2014/main" id="{081FEF93-28F4-4D82-BB83-5013FF014491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53" name="OTLSHAPE_T_12af31776a6e4ef192d7c11113e865b2_TextPercentage" hidden="1">
            <a:extLst>
              <a:ext uri="{FF2B5EF4-FFF2-40B4-BE49-F238E27FC236}">
                <a16:creationId xmlns:a16="http://schemas.microsoft.com/office/drawing/2014/main" id="{1E489119-034F-41FA-A484-5725EA1DD84C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5" name="OTLSHAPE_T_12af31776a6e4ef192d7c11113e865b2_StartDate" hidden="1">
            <a:extLst>
              <a:ext uri="{FF2B5EF4-FFF2-40B4-BE49-F238E27FC236}">
                <a16:creationId xmlns:a16="http://schemas.microsoft.com/office/drawing/2014/main" id="{763C790F-27EF-4327-ADE3-1CADB6C6F694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4666330" y="255198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8/14/2020</a:t>
            </a:r>
          </a:p>
        </p:txBody>
      </p:sp>
      <p:sp>
        <p:nvSpPr>
          <p:cNvPr id="157" name="OTLSHAPE_T_12af31776a6e4ef192d7c11113e865b2_EndDate" hidden="1">
            <a:extLst>
              <a:ext uri="{FF2B5EF4-FFF2-40B4-BE49-F238E27FC236}">
                <a16:creationId xmlns:a16="http://schemas.microsoft.com/office/drawing/2014/main" id="{4DD418F5-E1C1-4753-893E-546F4DA37570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5748570" y="255198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8/27/2020</a:t>
            </a:r>
          </a:p>
        </p:txBody>
      </p:sp>
      <p:sp>
        <p:nvSpPr>
          <p:cNvPr id="160" name="OTLSHAPE_T_80de9de99d374983a54769b83bf51d78_Duration" hidden="1">
            <a:extLst>
              <a:ext uri="{FF2B5EF4-FFF2-40B4-BE49-F238E27FC236}">
                <a16:creationId xmlns:a16="http://schemas.microsoft.com/office/drawing/2014/main" id="{2544BF09-4451-4FD2-AF56-9CD3F930B66E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61" name="OTLSHAPE_T_80de9de99d374983a54769b83bf51d78_TextPercentage" hidden="1">
            <a:extLst>
              <a:ext uri="{FF2B5EF4-FFF2-40B4-BE49-F238E27FC236}">
                <a16:creationId xmlns:a16="http://schemas.microsoft.com/office/drawing/2014/main" id="{E035FB17-104E-4204-9819-81CE1EF641A7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63" name="OTLSHAPE_T_80de9de99d374983a54769b83bf51d78_StartDate" hidden="1">
            <a:extLst>
              <a:ext uri="{FF2B5EF4-FFF2-40B4-BE49-F238E27FC236}">
                <a16:creationId xmlns:a16="http://schemas.microsoft.com/office/drawing/2014/main" id="{1DFCA475-D492-4157-B212-CAE9C1014A4C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5067296" y="291562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8/27/2020</a:t>
            </a:r>
          </a:p>
        </p:txBody>
      </p:sp>
      <p:sp>
        <p:nvSpPr>
          <p:cNvPr id="165" name="OTLSHAPE_T_80de9de99d374983a54769b83bf51d78_EndDate" hidden="1">
            <a:extLst>
              <a:ext uri="{FF2B5EF4-FFF2-40B4-BE49-F238E27FC236}">
                <a16:creationId xmlns:a16="http://schemas.microsoft.com/office/drawing/2014/main" id="{EDF87B9B-85E9-4943-A98B-757A841A6B8B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5964475" y="2915624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9/3/2020</a:t>
            </a:r>
          </a:p>
        </p:txBody>
      </p:sp>
      <p:sp>
        <p:nvSpPr>
          <p:cNvPr id="168" name="OTLSHAPE_T_13841644d45c4473975c73769fbb96f8_Duration" hidden="1">
            <a:extLst>
              <a:ext uri="{FF2B5EF4-FFF2-40B4-BE49-F238E27FC236}">
                <a16:creationId xmlns:a16="http://schemas.microsoft.com/office/drawing/2014/main" id="{83641685-7E3F-4456-8E10-C954B0443899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69" name="OTLSHAPE_T_13841644d45c4473975c73769fbb96f8_TextPercentage" hidden="1">
            <a:extLst>
              <a:ext uri="{FF2B5EF4-FFF2-40B4-BE49-F238E27FC236}">
                <a16:creationId xmlns:a16="http://schemas.microsoft.com/office/drawing/2014/main" id="{1C14172C-2DE9-42B8-A936-80F5F0F7C7A1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1" name="OTLSHAPE_T_13841644d45c4473975c73769fbb96f8_StartDate" hidden="1">
            <a:extLst>
              <a:ext uri="{FF2B5EF4-FFF2-40B4-BE49-F238E27FC236}">
                <a16:creationId xmlns:a16="http://schemas.microsoft.com/office/drawing/2014/main" id="{268E49AB-3903-4F5C-804B-277C4B3B508D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5347590" y="327926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9/3/2020</a:t>
            </a:r>
          </a:p>
        </p:txBody>
      </p:sp>
      <p:sp>
        <p:nvSpPr>
          <p:cNvPr id="173" name="OTLSHAPE_T_13841644d45c4473975c73769fbb96f8_EndDate" hidden="1">
            <a:extLst>
              <a:ext uri="{FF2B5EF4-FFF2-40B4-BE49-F238E27FC236}">
                <a16:creationId xmlns:a16="http://schemas.microsoft.com/office/drawing/2014/main" id="{47A65BBC-DD5B-49DC-834E-9ADA0F7B2BA4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6396285" y="327926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9/17/2020</a:t>
            </a:r>
          </a:p>
        </p:txBody>
      </p:sp>
      <p:sp>
        <p:nvSpPr>
          <p:cNvPr id="176" name="OTLSHAPE_T_695a6e8454c54dcb8fee960a2016bf1e_Duration" hidden="1">
            <a:extLst>
              <a:ext uri="{FF2B5EF4-FFF2-40B4-BE49-F238E27FC236}">
                <a16:creationId xmlns:a16="http://schemas.microsoft.com/office/drawing/2014/main" id="{5061B11C-6AAD-43EE-98EE-470286B3CD24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77" name="OTLSHAPE_T_695a6e8454c54dcb8fee960a2016bf1e_TextPercentage" hidden="1">
            <a:extLst>
              <a:ext uri="{FF2B5EF4-FFF2-40B4-BE49-F238E27FC236}">
                <a16:creationId xmlns:a16="http://schemas.microsoft.com/office/drawing/2014/main" id="{EFB28352-10BD-440C-91BD-3EA0419575FA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9" name="OTLSHAPE_T_695a6e8454c54dcb8fee960a2016bf1e_StartDate" hidden="1">
            <a:extLst>
              <a:ext uri="{FF2B5EF4-FFF2-40B4-BE49-F238E27FC236}">
                <a16:creationId xmlns:a16="http://schemas.microsoft.com/office/drawing/2014/main" id="{CFD5A14C-EE83-46DD-B9BF-0BED04CAA06E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5715012" y="3642911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9/17/2020</a:t>
            </a:r>
          </a:p>
        </p:txBody>
      </p:sp>
      <p:sp>
        <p:nvSpPr>
          <p:cNvPr id="181" name="OTLSHAPE_T_695a6e8454c54dcb8fee960a2016bf1e_EndDate" hidden="1">
            <a:extLst>
              <a:ext uri="{FF2B5EF4-FFF2-40B4-BE49-F238E27FC236}">
                <a16:creationId xmlns:a16="http://schemas.microsoft.com/office/drawing/2014/main" id="{CA7BAD6C-28B7-4D12-8ADA-7EC983062058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6828096" y="3642911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10/1/2020</a:t>
            </a:r>
          </a:p>
        </p:txBody>
      </p:sp>
      <p:sp>
        <p:nvSpPr>
          <p:cNvPr id="184" name="OTLSHAPE_T_9d6b0ec7f75f406487943def128df914_Duration" hidden="1">
            <a:extLst>
              <a:ext uri="{FF2B5EF4-FFF2-40B4-BE49-F238E27FC236}">
                <a16:creationId xmlns:a16="http://schemas.microsoft.com/office/drawing/2014/main" id="{4769BEA4-63EA-4B0E-A3BD-23101E266BD5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85" name="OTLSHAPE_T_9d6b0ec7f75f406487943def128df914_TextPercentage" hidden="1">
            <a:extLst>
              <a:ext uri="{FF2B5EF4-FFF2-40B4-BE49-F238E27FC236}">
                <a16:creationId xmlns:a16="http://schemas.microsoft.com/office/drawing/2014/main" id="{C48B59B3-33EF-4A33-B56E-6E6E946A7671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7" name="OTLSHAPE_T_9d6b0ec7f75f406487943def128df914_StartDate" hidden="1">
            <a:extLst>
              <a:ext uri="{FF2B5EF4-FFF2-40B4-BE49-F238E27FC236}">
                <a16:creationId xmlns:a16="http://schemas.microsoft.com/office/drawing/2014/main" id="{B5CC81BB-9691-4784-87D0-4545508D3082}"/>
              </a:ext>
            </a:extLst>
          </p:cNvPr>
          <p:cNvSpPr txBox="1"/>
          <p:nvPr>
            <p:custDataLst>
              <p:tags r:id="rId94"/>
            </p:custDataLst>
          </p:nvPr>
        </p:nvSpPr>
        <p:spPr>
          <a:xfrm>
            <a:off x="6146822" y="400655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10/1/2020</a:t>
            </a:r>
          </a:p>
        </p:txBody>
      </p:sp>
      <p:sp>
        <p:nvSpPr>
          <p:cNvPr id="189" name="OTLSHAPE_T_9d6b0ec7f75f406487943def128df914_EndDate" hidden="1">
            <a:extLst>
              <a:ext uri="{FF2B5EF4-FFF2-40B4-BE49-F238E27FC236}">
                <a16:creationId xmlns:a16="http://schemas.microsoft.com/office/drawing/2014/main" id="{BF673BA5-7501-44D5-8BE8-0EFB96A3908F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7259906" y="4006554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10/15/2020</a:t>
            </a:r>
          </a:p>
        </p:txBody>
      </p:sp>
      <p:sp>
        <p:nvSpPr>
          <p:cNvPr id="192" name="OTLSHAPE_T_70ca4a9e145a4613bacdf8db67013111_Duration" hidden="1">
            <a:extLst>
              <a:ext uri="{FF2B5EF4-FFF2-40B4-BE49-F238E27FC236}">
                <a16:creationId xmlns:a16="http://schemas.microsoft.com/office/drawing/2014/main" id="{BA66589F-57D2-4299-9188-D03ED56B150A}"/>
              </a:ext>
            </a:extLst>
          </p:cNvPr>
          <p:cNvSpPr txBox="1"/>
          <p:nvPr>
            <p:custDataLst>
              <p:tags r:id="rId9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93" name="OTLSHAPE_T_70ca4a9e145a4613bacdf8db67013111_TextPercentage" hidden="1">
            <a:extLst>
              <a:ext uri="{FF2B5EF4-FFF2-40B4-BE49-F238E27FC236}">
                <a16:creationId xmlns:a16="http://schemas.microsoft.com/office/drawing/2014/main" id="{25E10CAB-4858-4150-B5D0-1BA39CCC908C}"/>
              </a:ext>
            </a:extLst>
          </p:cNvPr>
          <p:cNvSpPr txBox="1"/>
          <p:nvPr>
            <p:custDataLst>
              <p:tags r:id="rId9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5" name="OTLSHAPE_T_70ca4a9e145a4613bacdf8db67013111_StartDate" hidden="1">
            <a:extLst>
              <a:ext uri="{FF2B5EF4-FFF2-40B4-BE49-F238E27FC236}">
                <a16:creationId xmlns:a16="http://schemas.microsoft.com/office/drawing/2014/main" id="{364A8BBA-1F85-4C8C-A1E7-FF8BC5ACC807}"/>
              </a:ext>
            </a:extLst>
          </p:cNvPr>
          <p:cNvSpPr txBox="1"/>
          <p:nvPr>
            <p:custDataLst>
              <p:tags r:id="rId98"/>
            </p:custDataLst>
          </p:nvPr>
        </p:nvSpPr>
        <p:spPr>
          <a:xfrm>
            <a:off x="6514243" y="4370197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10/15/2020</a:t>
            </a:r>
          </a:p>
        </p:txBody>
      </p:sp>
      <p:sp>
        <p:nvSpPr>
          <p:cNvPr id="197" name="OTLSHAPE_T_70ca4a9e145a4613bacdf8db67013111_EndDate" hidden="1">
            <a:extLst>
              <a:ext uri="{FF2B5EF4-FFF2-40B4-BE49-F238E27FC236}">
                <a16:creationId xmlns:a16="http://schemas.microsoft.com/office/drawing/2014/main" id="{EC7B140B-7AAE-406F-B000-F62CA6CB72A9}"/>
              </a:ext>
            </a:extLst>
          </p:cNvPr>
          <p:cNvSpPr txBox="1"/>
          <p:nvPr>
            <p:custDataLst>
              <p:tags r:id="rId99"/>
            </p:custDataLst>
          </p:nvPr>
        </p:nvSpPr>
        <p:spPr>
          <a:xfrm>
            <a:off x="7722560" y="4370197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10/30/2020</a:t>
            </a:r>
          </a:p>
        </p:txBody>
      </p:sp>
      <p:sp>
        <p:nvSpPr>
          <p:cNvPr id="200" name="OTLSHAPE_T_1bb70c209cb644b68a92f5ad5e3af7bb_Duration" hidden="1">
            <a:extLst>
              <a:ext uri="{FF2B5EF4-FFF2-40B4-BE49-F238E27FC236}">
                <a16:creationId xmlns:a16="http://schemas.microsoft.com/office/drawing/2014/main" id="{CC31CD72-545A-4748-A1CB-2696008F588B}"/>
              </a:ext>
            </a:extLst>
          </p:cNvPr>
          <p:cNvSpPr txBox="1"/>
          <p:nvPr>
            <p:custDataLst>
              <p:tags r:id="rId10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201" name="OTLSHAPE_T_1bb70c209cb644b68a92f5ad5e3af7bb_TextPercentage" hidden="1">
            <a:extLst>
              <a:ext uri="{FF2B5EF4-FFF2-40B4-BE49-F238E27FC236}">
                <a16:creationId xmlns:a16="http://schemas.microsoft.com/office/drawing/2014/main" id="{327D75A8-3D36-442C-9D2A-1283821EE327}"/>
              </a:ext>
            </a:extLst>
          </p:cNvPr>
          <p:cNvSpPr txBox="1"/>
          <p:nvPr>
            <p:custDataLst>
              <p:tags r:id="rId10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03" name="OTLSHAPE_T_1bb70c209cb644b68a92f5ad5e3af7bb_StartDate" hidden="1">
            <a:extLst>
              <a:ext uri="{FF2B5EF4-FFF2-40B4-BE49-F238E27FC236}">
                <a16:creationId xmlns:a16="http://schemas.microsoft.com/office/drawing/2014/main" id="{12FE0EF7-27CF-4AF8-AA33-1E3D798BD680}"/>
              </a:ext>
            </a:extLst>
          </p:cNvPr>
          <p:cNvSpPr txBox="1"/>
          <p:nvPr>
            <p:custDataLst>
              <p:tags r:id="rId102"/>
            </p:custDataLst>
          </p:nvPr>
        </p:nvSpPr>
        <p:spPr>
          <a:xfrm>
            <a:off x="6976897" y="4733841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10/30/2020</a:t>
            </a:r>
          </a:p>
        </p:txBody>
      </p:sp>
      <p:sp>
        <p:nvSpPr>
          <p:cNvPr id="205" name="OTLSHAPE_T_1bb70c209cb644b68a92f5ad5e3af7bb_EndDate" hidden="1">
            <a:extLst>
              <a:ext uri="{FF2B5EF4-FFF2-40B4-BE49-F238E27FC236}">
                <a16:creationId xmlns:a16="http://schemas.microsoft.com/office/drawing/2014/main" id="{9B416313-143A-4D9D-9125-C8AE223B49D2}"/>
              </a:ext>
            </a:extLst>
          </p:cNvPr>
          <p:cNvSpPr txBox="1"/>
          <p:nvPr>
            <p:custDataLst>
              <p:tags r:id="rId103"/>
            </p:custDataLst>
          </p:nvPr>
        </p:nvSpPr>
        <p:spPr>
          <a:xfrm>
            <a:off x="8185214" y="4733841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11/14/2020</a:t>
            </a:r>
          </a:p>
        </p:txBody>
      </p:sp>
      <p:sp>
        <p:nvSpPr>
          <p:cNvPr id="216" name="Rectangle 4">
            <a:extLst>
              <a:ext uri="{FF2B5EF4-FFF2-40B4-BE49-F238E27FC236}">
                <a16:creationId xmlns:a16="http://schemas.microsoft.com/office/drawing/2014/main" id="{E8CE778A-9CD9-4011-A2EF-B1F8C438659F}"/>
              </a:ext>
            </a:extLst>
          </p:cNvPr>
          <p:cNvSpPr txBox="1">
            <a:spLocks/>
          </p:cNvSpPr>
          <p:nvPr/>
        </p:nvSpPr>
        <p:spPr>
          <a:xfrm>
            <a:off x="388767" y="213778"/>
            <a:ext cx="5616576" cy="41708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84124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92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4572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914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1371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1828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2400" dirty="0"/>
              <a:t>Acronyms 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83E6112-E07C-4688-99FE-0FB1CE82508F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  <p:sp>
        <p:nvSpPr>
          <p:cNvPr id="207" name="Rectangle 3">
            <a:extLst>
              <a:ext uri="{FF2B5EF4-FFF2-40B4-BE49-F238E27FC236}">
                <a16:creationId xmlns:a16="http://schemas.microsoft.com/office/drawing/2014/main" id="{C114441D-D7DF-44A9-9E21-5B83C482358C}"/>
              </a:ext>
            </a:extLst>
          </p:cNvPr>
          <p:cNvSpPr txBox="1">
            <a:spLocks/>
          </p:cNvSpPr>
          <p:nvPr/>
        </p:nvSpPr>
        <p:spPr>
          <a:xfrm>
            <a:off x="485115" y="1122556"/>
            <a:ext cx="8222324" cy="3471669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1600" u="sng" dirty="0"/>
              <a:t>EVP</a:t>
            </a:r>
            <a:r>
              <a:rPr lang="en-US" sz="1600" dirty="0"/>
              <a:t> – Society Program Executive Vice Presidents</a:t>
            </a:r>
          </a:p>
          <a:p>
            <a:pPr marL="0" indent="0">
              <a:buNone/>
            </a:pPr>
            <a:r>
              <a:rPr lang="en-US" sz="1600" u="sng" dirty="0"/>
              <a:t>PEVOP</a:t>
            </a:r>
            <a:r>
              <a:rPr lang="en-US" sz="1600" dirty="0"/>
              <a:t> – Subcommittee on Portfolio Evaluation and Optimization</a:t>
            </a:r>
          </a:p>
          <a:p>
            <a:pPr marL="0" indent="0">
              <a:buNone/>
            </a:pPr>
            <a:r>
              <a:rPr lang="en-US" sz="1600" u="sng" dirty="0"/>
              <a:t>PFR</a:t>
            </a:r>
            <a:r>
              <a:rPr lang="en-US" sz="1600" dirty="0"/>
              <a:t> – Program Funding Request</a:t>
            </a:r>
          </a:p>
          <a:p>
            <a:pPr marL="0" indent="0">
              <a:buNone/>
            </a:pPr>
            <a:r>
              <a:rPr lang="en-US" sz="1600" u="sng" dirty="0"/>
              <a:t>PFRS</a:t>
            </a:r>
            <a:r>
              <a:rPr lang="en-US" sz="1600" dirty="0"/>
              <a:t> – Subcommittee on Program Funding Requests (moved into PEVOP 2020)</a:t>
            </a:r>
          </a:p>
          <a:p>
            <a:pPr marL="0" indent="0">
              <a:buNone/>
            </a:pPr>
            <a:r>
              <a:rPr lang="en-US" sz="1600" u="sng" dirty="0"/>
              <a:t>PM</a:t>
            </a:r>
            <a:r>
              <a:rPr lang="en-US" sz="1600" i="1" dirty="0"/>
              <a:t> – </a:t>
            </a:r>
            <a:r>
              <a:rPr lang="en-US" sz="1600" dirty="0"/>
              <a:t>Project manager/project management</a:t>
            </a:r>
            <a:endParaRPr lang="en-US" sz="1600" u="sng" dirty="0"/>
          </a:p>
          <a:p>
            <a:pPr marL="0" indent="0">
              <a:buNone/>
            </a:pPr>
            <a:r>
              <a:rPr lang="en-US" sz="1600" u="sng" dirty="0"/>
              <a:t>PR</a:t>
            </a:r>
            <a:r>
              <a:rPr lang="en-US" sz="1600" dirty="0"/>
              <a:t> – Program Review</a:t>
            </a:r>
          </a:p>
          <a:p>
            <a:pPr marL="0" indent="0">
              <a:buNone/>
            </a:pPr>
            <a:r>
              <a:rPr lang="en-US" sz="1600" u="sng" dirty="0"/>
              <a:t>PRS</a:t>
            </a:r>
            <a:r>
              <a:rPr lang="en-US" sz="1600" dirty="0"/>
              <a:t> – Subcommittee on Program Review (moved into PEVOP 2020)</a:t>
            </a:r>
          </a:p>
          <a:p>
            <a:pPr marL="0" indent="0">
              <a:buNone/>
            </a:pPr>
            <a:r>
              <a:rPr lang="en-US" sz="1600" u="sng" dirty="0"/>
              <a:t>RACI</a:t>
            </a:r>
            <a:r>
              <a:rPr lang="en-US" sz="1600" dirty="0"/>
              <a:t> - Responsibility assignment matrix (Responsible | Accountable | Consult | Inform)</a:t>
            </a:r>
            <a:endParaRPr lang="en-US" sz="1600" u="sng" dirty="0"/>
          </a:p>
          <a:p>
            <a:pPr marL="0" indent="0">
              <a:buNone/>
            </a:pPr>
            <a:r>
              <a:rPr lang="en-US" sz="1600" u="sng" dirty="0"/>
              <a:t>SPPM</a:t>
            </a:r>
            <a:r>
              <a:rPr lang="en-US" sz="1600" dirty="0"/>
              <a:t> – Society Program Portfolio Management Process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54997A41-FE3C-44DA-8670-28627F16B7A3}"/>
              </a:ext>
            </a:extLst>
          </p:cNvPr>
          <p:cNvSpPr txBox="1"/>
          <p:nvPr/>
        </p:nvSpPr>
        <p:spPr>
          <a:xfrm>
            <a:off x="0" y="-59740"/>
            <a:ext cx="197746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 as needed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93783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599267D-E888-410A-B97E-87F5B60C30B1}"/>
              </a:ext>
            </a:extLst>
          </p:cNvPr>
          <p:cNvGraphicFramePr/>
          <p:nvPr/>
        </p:nvGraphicFramePr>
        <p:xfrm>
          <a:off x="427462" y="654204"/>
          <a:ext cx="8289075" cy="4546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Project Structure</a:t>
            </a:r>
            <a:endParaRPr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D6B9D-310F-40C5-8A4F-9AE3805F8449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54948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b"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Project Communication Plan</a:t>
            </a:r>
            <a:endParaRPr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D6B9D-310F-40C5-8A4F-9AE3805F8449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2EB41ED-355B-4C5C-ACA0-127DE4B57647}"/>
              </a:ext>
            </a:extLst>
          </p:cNvPr>
          <p:cNvGraphicFramePr/>
          <p:nvPr/>
        </p:nvGraphicFramePr>
        <p:xfrm>
          <a:off x="-1621365" y="1025862"/>
          <a:ext cx="7061417" cy="3666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4735B3C4-10AF-4C1D-9AF8-C89C5BB374A2}"/>
              </a:ext>
            </a:extLst>
          </p:cNvPr>
          <p:cNvGraphicFramePr>
            <a:graphicFrameLocks noGrp="1"/>
          </p:cNvGraphicFramePr>
          <p:nvPr/>
        </p:nvGraphicFramePr>
        <p:xfrm>
          <a:off x="4453053" y="1029604"/>
          <a:ext cx="4467925" cy="36677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32210">
                  <a:extLst>
                    <a:ext uri="{9D8B030D-6E8A-4147-A177-3AD203B41FA5}">
                      <a16:colId xmlns:a16="http://schemas.microsoft.com/office/drawing/2014/main" val="1685438303"/>
                    </a:ext>
                  </a:extLst>
                </a:gridCol>
                <a:gridCol w="1001753">
                  <a:extLst>
                    <a:ext uri="{9D8B030D-6E8A-4147-A177-3AD203B41FA5}">
                      <a16:colId xmlns:a16="http://schemas.microsoft.com/office/drawing/2014/main" val="2555442977"/>
                    </a:ext>
                  </a:extLst>
                </a:gridCol>
                <a:gridCol w="1116981">
                  <a:extLst>
                    <a:ext uri="{9D8B030D-6E8A-4147-A177-3AD203B41FA5}">
                      <a16:colId xmlns:a16="http://schemas.microsoft.com/office/drawing/2014/main" val="2569309419"/>
                    </a:ext>
                  </a:extLst>
                </a:gridCol>
                <a:gridCol w="1116981">
                  <a:extLst>
                    <a:ext uri="{9D8B030D-6E8A-4147-A177-3AD203B41FA5}">
                      <a16:colId xmlns:a16="http://schemas.microsoft.com/office/drawing/2014/main" val="615516303"/>
                    </a:ext>
                  </a:extLst>
                </a:gridCol>
              </a:tblGrid>
              <a:tr h="12463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Group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Type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Frequency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Owner</a:t>
                      </a:r>
                      <a:endParaRPr lang="en-US" sz="1000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0820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ACS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High level summary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Aug/Dec (Quarterly)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Bill Greenlee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91861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B&amp;F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Detailed Summary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Aug/Dec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Willem Leenstra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Carol Duane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695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PEVOP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Working Group Summary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Semi-monthly per schedule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Project Manager/</a:t>
                      </a:r>
                    </a:p>
                    <a:p>
                      <a:pPr algn="l"/>
                      <a:r>
                        <a:rPr lang="en-US" sz="800" b="0" dirty="0"/>
                        <a:t>Work Group Leaders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81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Project Manager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800" b="0" dirty="0"/>
                        <a:t>Working Group: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-Scope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800" b="0" dirty="0"/>
                        <a:t>-Deliverables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-Timelines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-Resource needs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Determined by PM and working group leader. No less than semi-mon.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Working Group leaders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68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Working Group Leader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Strategy/high level task info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Determined by Working group and working group leader no less than semi-mon.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Project Team members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994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Working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Detailed strategy and task level info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Determined by Working group and working group leader no less than semi-mon.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Free communication within team and as defined working group leaders. Provide details as req.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4718600"/>
                  </a:ext>
                </a:extLst>
              </a:tr>
            </a:tbl>
          </a:graphicData>
        </a:graphic>
      </p:graphicFrame>
      <p:sp>
        <p:nvSpPr>
          <p:cNvPr id="2" name="Arrow: Up-Down 1">
            <a:extLst>
              <a:ext uri="{FF2B5EF4-FFF2-40B4-BE49-F238E27FC236}">
                <a16:creationId xmlns:a16="http://schemas.microsoft.com/office/drawing/2014/main" id="{3E1C06E1-EA1E-4A90-AAD0-42720BDD4B52}"/>
              </a:ext>
            </a:extLst>
          </p:cNvPr>
          <p:cNvSpPr/>
          <p:nvPr/>
        </p:nvSpPr>
        <p:spPr>
          <a:xfrm>
            <a:off x="3682224" y="1025862"/>
            <a:ext cx="733659" cy="3675244"/>
          </a:xfrm>
          <a:prstGeom prst="upDownArrow">
            <a:avLst/>
          </a:prstGeom>
          <a:solidFill>
            <a:srgbClr val="222268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Clearly defined communication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BF5DD9-0E04-4AEB-ABE0-CCC329A2E9C3}"/>
              </a:ext>
            </a:extLst>
          </p:cNvPr>
          <p:cNvSpPr txBox="1"/>
          <p:nvPr/>
        </p:nvSpPr>
        <p:spPr>
          <a:xfrm>
            <a:off x="485115" y="118061"/>
            <a:ext cx="636327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 – Tiffany to work with Leadership/WG/Ralph to adjust</a:t>
            </a:r>
          </a:p>
        </p:txBody>
      </p:sp>
    </p:spTree>
    <p:extLst>
      <p:ext uri="{BB962C8B-B14F-4D97-AF65-F5344CB8AC3E}">
        <p14:creationId xmlns:p14="http://schemas.microsoft.com/office/powerpoint/2010/main" val="146433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44306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m51bGwsIlZlcnNpb24iOnsiJGlkIjoiMiIsIlZlcnNpb24iOiIzLjIuMCIsIk9yaWdpbmFsQXNzZW1ibHlWZXJzaW9uIjoiNC4wMC4wMi4wMCIsIkVkaXRpb24iOiJQcm8iLCJJc1BsdXNFZGl0aW9uIjp0cnVlLCJJc1Byb0VkaXRpb24iOnRydWV9LCJFZmZlY3QiOjAsIlN0eWxlIjp7IiRpZCI6IjMiLCJUaW1lYmFuZFN0eWxlIjp7IiRpZCI6IjQiLCJTY2FsZU1hcmtpbmciOjEsIlNoYXBlIjoxMCwiU2hhcGVTdHlsZSI6eyIkaWQiOiI1IiwiTWFyZ2luIjp7IiRpZCI6IjYiLCJUb3AiOjAsIkxlZnQiOjEwLCJSaWdodCI6MTAsIkJvdHRvbSI6MH0sIlBhZGRpbmciOnsiJGlkIjoiNyIsIlRvcCI6MywiTGVmdCI6MCwiUmlnaHQiOjAsIkJvdHRvbSI6M30sIkJhY2tncm91bmQiOnsiJGlkIjoiOCIsIkNvbG9yIjp7IiRpZCI6IjkiLCJBIjoyNTUsIlIiOjAsIkciOjg5LCJCIjoxNTB9fSwiSXNWaXNpYmxlIjp0cnVlLCJXaWR0aCI6ODU4LjAsIkhlaWdodCI6MjAuMCwiQm9yZGVyU3R5bGUiOnsiJGlkIjoiMTAiLCJMaW5lQ29sb3IiOnsiJGlkIjoiMTEiLCIkdHlwZSI6Ik5MUkUuQ29tbW9uLkRvbS5Tb2xpZENvbG9yQnJ1c2gsIE5MUkUuQ29tbW9uIiwiQ29sb3IiOnsiJGlkIjoiMTIiLCJBIjoyNTUsIlIiOjI1NSwiRyI6MCwiQiI6MH19LCJMaW5lV2VpZ2h0IjowLjAsIkxpbmVUeXBlIjowLCJQYXJlbnRTdHlsZSI6bnVsbH0sIlBhcmVudFN0eWxlIjpudWxsfSwiUmlnaHRFbmRDYXBzU3R5bGUiOnsiJGlkIjoiMTMiLCJGb250U2V0dGluZ3MiOnsiJGlkIjoiMTQiLCJGb250U2l6ZSI6MTgsIkZvbnROYW1lIjoiQ2FsaWJyaSIsIklzQm9sZCI6dHJ1ZSwiSXNJdGFsaWMiOmZhbHNlLCJJc1VuZGVybGluZWQiOmZhbHNlLCJQYXJlbnRTdHlsZSI6bnVsbH0sIkF1dG9TaXplIjowLCJGb3JlZ3JvdW5kIjp7IiRpZCI6IjE1IiwiQ29sb3IiOnsiJGlkIjoiMTYiLCJBIjoyNTUsIlIiOjE4OSwiRyI6NTgsIkIiOjQ4fX0sIk1heFdpZHRoIjoiSW5maW5pdHkiLCJNYXhIZWlnaHQiOiJJbmZpbml0eSIsIlNtYXJ0Rm9yZWdyb3VuZElzQWN0aXZlIjpmYWxzZSwiSG9yaXpvbnRhbEFsaWdubWVudCI6MCwiVmVydGljYWxBbGlnbm1lbnQiOjAsIlNtYXJ0Rm9yZWdyb3VuZCI6bnVsbCwiQmFja2dyb3VuZEZpbGxUeXBlIjowLCJNYXJnaW4iOnsiJGlkIjoiMTciLCJUb3AiOjAsIkxlZnQiOjAsIlJpZ2h0IjoyMCwiQm90dG9tIjowfSwiUGFkZGluZyI6eyIkaWQiOiIxOCIsIlRvcCI6MCwiTGVmdCI6MCwiUmlnaHQiOjAsIkJvdHRvbSI6MH0sIkJhY2tncm91bmQiOnsiJGlkIjoiMTkiLCJDb2xvciI6eyIkaWQiOiIyMCIsIkEiOjg5LCJSIjowLCJHIjowLCJCIjowfX0sIklzVmlzaWJsZSI6ZmFsc2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DksIkciOjU4LCJCIjo0OH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ZmFsc2UsIlNlZ21lbnRTZXBhcmF0b3JPcGFjaXR5IjozMCwiRm9udFNldHRpbmdzIjp7IiRpZCI6IjQxIiwiRm9udFNpemUiOjEyLCJGb250TmFtZSI6IkNhbGlicmkiLCJJc0JvbGQiOmZhbHN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mZhbHNlLCJFbGFwc2VkVGltZUZvcm1hdCI6MiwiVG9kYXlNYXJrZXJQb3NpdGlvbiI6MywiUXVpY2tQb3NpdGlvbiI6MywiQWJzb2x1dGVQb3NpdGlvbiI6MzEzLjc1LCJNYXJnaW4iOnsiJGlkIjoiNDkiLCJUb3AiOjAsIkxlZnQiOjEwLCJSaWdodCI6MTAsIkJvdHRvbSI6MH0sIlBhZGRpbmciOnsiJGlkIjoiNTAiLCJUb3AiOjAsIkxlZnQiOjAsIlJpZ2h0IjowLCJCb3R0b20iOjB9LCJCYWNrZ3JvdW5kIjp7IiRpZCI6IjUxIiwiQ29sb3IiOnsiJGlkIjoiNTIiLCJBIjoyNTUsIlIiOjExNSwiRyI6MTE1LCJCIjoxMTV9fSwiSXNWaXNpYmxlIjp0cnVlLCJXaWR0aCI6MC4wLCJIZWlnaHQiOjAuMCwiQm9yZGVyU3R5bGUiOm51bGwsIlBhcmVudFN0eWxlIjpudWxsfSwiRGVmYXVsdE1pbGVzdG9uZVN0eWxlIjp7IiRpZCI6IjUzIiwiU2hhcGUiOjI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yMzcsIkciOjEyNSwiQiI6N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wLCJHIjoxMTQsIkIiOjE4OH19LCJJc1Zpc2libGUiOnRydWUsIldpZHRoIjoxMy4wLCJIZWlnaHQiOjEz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c4IiwiVG9wIjowLCJMZWZ0IjowLCJSaWdodCI6MCwiQm90dG9tIjowfSwiUGFkZGluZyI6eyIkaWQiOiI3OSIsIlRvcCI6MCwiTGVmdCI6MCwiUmlnaHQiOjAsIkJvdHRvbSI6MH0sIkJhY2tncm91bmQiOnsiJGlkIjoiODAiLCJDb2xvciI6eyIkcmVmIjoiMjAifX0sIklzVmlzaWJsZSI6dHJ1ZSwiV2lkdGgiOjAuMCwiSGVpZ2h0IjowLjAsIkJvcmRlclN0eWxlIjpudWxsLCJQYXJlbnRTdHlsZSI6bnVsbH0sIkRhdGVGb3JtYXQiOnsiJGlkIjoiO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EZWZhdWx0VGFza1N0eWxlIjp7IiRpZCI6IjgyIiwiU2hhcGUiOjEsIlNoYXBlVGhpY2tuZXNzIjowLCJEdXJhdGlvbkZvcm1hdCI6MCwiSW5jbHVkZU5vbldvcmtpbmdEYXlzSW5EdXJhdGlvbiI6ZmFsc2UsIlBlcmNlbnRhZ2VDb21wbGV0ZVN0eWxlIjp7IiRpZCI6IjgzIiwiRm9udFNldHRpbmdzIjp7IiRpZCI6Ijg0IiwiRm9udFNpemUiOjEwLCJGb250TmFtZSI6IkNhbGlicmkiLCJJc0JvbGQiOmZhbHNlLCJJc0l0YWxpYyI6ZmFsc2UsIklzVW5kZXJsaW5lZCI6ZmFsc2UsIlBhcmVudFN0eWxlIjpudWxsfSwiQXV0b1NpemUiOjAsIkZvcmVncm91bmQiOnsiJGlkIjoiODUiLCJDb2xvciI6eyIkaWQiOiI4N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ciLCJUb3AiOjAsIkxlZnQiOjAsIlJpZ2h0IjowLCJCb3R0b20iOjB9LCJQYWRkaW5nIjp7IiRpZCI6Ijg4IiwiVG9wIjowLCJMZWZ0IjowLCJSaWdodCI6MCwiQm90dG9tIjowfSwiQmFja2dyb3VuZCI6eyIkaWQiOiI4OSIsIkNvbG9yIjp7IiRyZWYiOiIyMCJ9fSwiSXNWaXNpYmxlIjp0cnVlLCJXaWR0aCI6MC4wLCJIZWlnaHQiOjAuMCwiQm9yZGVyU3R5bGUiOm51bGwsIlBhcmVudFN0eWxlIjpudWxsfSwiRHVyYXRpb25TdHlsZSI6eyIkaWQiOiI5MCIsIkZvbnRTZXR0aW5ncyI6eyIkaWQiOiI5MSIsIkZvbnRTaXplIjoxMCwiRm9udE5hbWUiOiJDYWxpYnJpIiwiSXNCb2xkIjpmYWxzZSwiSXNJdGFsaWMiOnRydWUsIklzVW5kZXJsaW5lZCI6ZmFsc2UsIlBhcmVudFN0eWxlIjpudWxsfSwiQXV0b1NpemUiOjAsIkZvcmVncm91bmQiOnsiJGlkIjoiOTIiLCJDb2xvciI6eyIkaWQiOiI5My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5NCIsIlRvcCI6MCwiTGVmdCI6MCwiUmlnaHQiOjAsIkJvdHRvbSI6MH0sIlBhZGRpbmciOnsiJGlkIjoiOTUiLCJUb3AiOjAsIkxlZnQiOjAsIlJpZ2h0IjowLCJCb3R0b20iOjB9LCJCYWNrZ3JvdW5kIjp7IiRpZCI6Ijk2IiwiQ29sb3IiOnsiJHJlZiI6IjIwIn19LCJJc1Zpc2libGUiOnRydWUsIldpZHRoIjowLjAsIkhlaWdodCI6MC4wLCJCb3JkZXJTdHlsZSI6bnVsbCwiUGFyZW50U3R5bGUiOm51bGx9LCJIb3Jpem9udGFsQ29ubmVjdG9yU3R5bGUiOnsiJGlkIjoiOTciLCJMaW5lQ29sb3IiOnsiJGlkIjoiOTgiLCIkdHlwZSI6Ik5MUkUuQ29tbW9uLkRvbS5Tb2xpZENvbG9yQnJ1c2gsIE5MUkUuQ29tbW9uIiwiQ29sb3IiOnsiJGlkIjoiOTkiLCJBIjoyNTUsIlIiOjIwNCwiRyI6MjA0LCJCIjoyMDR9fSwiTGluZVdlaWdodCI6MS4wLCJMaW5lVHlwZSI6MCwiUGFyZW50U3R5bGUiOm51bGx9LCJWZXJ0aWNhbENvbm5lY3RvclN0eWxlIjp7IiRpZCI6IjEwMCIsIkxpbmVDb2xvciI6eyIkaWQiOiIxMDEiLCIkdHlwZSI6Ik5MUkUuQ29tbW9uLkRvbS5Tb2xpZENvbG9yQnJ1c2gsIE5MUkUuQ29tbW9uIiwiQ29sb3IiOnsiJGlkIjoiMTAyIiwiQSI6MjU1LCJSIjoyMDQsIkciOjIwNCwiQiI6MjA0fX0sIkxpbmVXZWlnaHQiOjEuMCwiTGluZVR5cGUiOjAsIlBhcmVudFN0eWxlIjpudWxsfSwiTWFyZ2luIjpudWxsLCJTdGFydERhdGVQb3NpdGlvbiI6NCwiRW5kRGF0ZVBvc2l0aW9uIjo0LCJEYXRlSXNWaXNpYmxlIjp0cnVlLCJUaXRsZVBvc2l0aW9uIjozLCJEdXJhdGlvblBvc2l0aW9uIjoyLCJQZXJjZW50YWdlQ29tcGxldGVkUG9zaXRpb24iOjYsIlNwYWNpbmciOjMsIklzQmVsb3dUaW1lYmFuZCI6ZmFsc2UsIlBlcmNlbnRhZ2VDb21wbGV0ZVNoYXBlT3BhY2l0eSI6MzUsIlNoYXBlU3R5bGUiOnsiJGlkIjoiMTAzIiwiTWFyZ2luIjp7IiRpZCI6IjEwNCIsIlRvcCI6MCwiTGVmdCI6NCwiUmlnaHQiOjQsIkJvdHRvbSI6MH0sIlBhZGRpbmciOnsiJGlkIjoiMTA1IiwiVG9wIjowLCJMZWZ0IjowLCJSaWdodCI6MCwiQm90dG9tIjowfSwiQmFja2dyb3VuZCI6eyIkaWQiOiIxMDYiLCJDb2xvciI6eyIkaWQiOiIxMDciLCJBIjoyNTUsIlIiOjIsIkciOjE3OCwiQiI6MjM4fX0sIklzVmlzaWJsZSI6dHJ1ZSwiV2lkdGgiOjAuMCwiSGVpZ2h0IjoxMC4wLCJCb3JkZXJTdHlsZSI6eyIkaWQiOiIxMDgiLCJMaW5lQ29sb3IiOnsiJGlkIjoiMTA5IiwiJHR5cGUiOiJOTFJFLkNvbW1vbi5Eb20uU29saWRDb2xvckJydXNoLCBOTFJFLkNvbW1vbiIsIkNvbG9yIjp7IiRpZCI6IjExMCIsIkEiOjI1NSwiUiI6MjU1LCJHIjowLCJCIjowfX0sIkxpbmVXZWlnaHQiOjAuMCwiTGluZVR5cGUiOjAsIlBhcmVudFN0eWxlIjpudWxsfSwiUGFyZW50U3R5bGUiOm51bGx9LCJUaXRsZVN0eWxlIjp7IiRpZCI6IjExMSIsIkZvbnRTZXR0aW5ncyI6eyIkaWQiOiIxMTIiLCJGb250U2l6ZSI6OCwiRm9udE5hbWUiOiJDYWxpYnJpIiwiSXNCb2xkIjp0cnVlLCJJc0l0YWxpYyI6ZmFsc2UsIklzVW5kZXJsaW5lZCI6ZmFsc2UsIlBhcmVudFN0eWxlIjpudWxsfSwiQXV0b1NpemUiOjAsIkZvcmVncm91bmQiOnsiJGlkIjoiMTEzIiwiQ29sb3IiOnsiJGlkIjoiMTE0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ExNSIsIlRvcCI6MCwiTGVmdCI6MCwiUmlnaHQiOjAsIkJvdHRvbSI6MH0sIlBhZGRpbmciOnsiJGlkIjoiMTE2IiwiVG9wIjowLCJMZWZ0IjowLCJSaWdodCI6MCwiQm90dG9tIjowfSwiQmFja2dyb3VuZCI6eyIkaWQiOiIxMTciLCJDb2xvciI6eyIkcmVmIjoiMjAifX0sIklzVmlzaWJsZSI6dHJ1ZSwiV2lkdGgiOjAuMCwiSGVpZ2h0IjowLjAsIkJvcmRlclN0eWxlIjpudWxsLCJQYXJlbnRTdHlsZSI6bnVsbH0sIkRhdGVTdHlsZSI6eyIkaWQiOiIxMTgiLCJGb250U2V0dGluZ3MiOnsiJGlkIjoiMTE5IiwiRm9udFNpemUiOjgsIkZvbnROYW1lIjoiQ2FsaWJyaSIsIklzQm9sZCI6dHJ1ZSwiSXNJdGFsaWMiOmZhbHNlLCJJc1VuZGVybGluZWQiOmZhbHNlLCJQYXJlbnRTdHlsZSI6bnVsbH0sIkF1dG9TaXplIjowLCJGb3JlZ3JvdW5kIjp7IiRpZCI6IjEyMCIsIkNvbG9yIjp7IiRpZCI6IjEyM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EyMiIsIlRvcCI6MCwiTGVmdCI6MCwiUmlnaHQiOjAsIkJvdHRvbSI6MH0sIlBhZGRpbmciOnsiJGlkIjoiMTIzIiwiVG9wIjowLCJMZWZ0IjowLCJSaWdodCI6MCwiQm90dG9tIjowfSwiQmFja2dyb3VuZCI6eyIkaWQiOiIxMjQiLCJDb2xvciI6eyIkcmVmIjoiMjAifX0sIklzVmlzaWJsZSI6dHJ1ZSwiV2lkdGgiOjAuMCwiSGVpZ2h0IjowLjAsIkJvcmRlclN0eWxlIjpudWxsLCJQYXJlbnRTdHlsZSI6bnVsbH0sIkRhdGVGb3JtYXQiOnsiJGlkIjoiMTI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LCJfZXhwbGljaXRseVNldCI6eyIkaWQiOiIxMj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SXNWaXNpYmxlIjpmYWxzZX19LCJHcmlkbGluZVBhbmVsU3R5bGUiOnsiJGlkIjoiMTI3IiwiR3JpZGxpbmVTdHlsZSI6eyIkaWQiOiIxMjgiLCJMaW5lQ29sb3IiOnsiJGlkIjoiMTI5IiwiJHR5cGUiOiJOTFJFLkNvbW1vbi5Eb20uU29saWRDb2xvckJydXNoLCBOTFJFLkNvbW1vbiIsIkNvbG9yIjp7IiRpZCI6IjEzMCIsIkEiOjM4LCJSIjo5MSwiRyI6MTU1LCJCIjoyMTN9fSwiTGluZVdlaWdodCI6MS4wLCJMaW5lVHlwZSI6MCwiUGFyZW50U3R5bGUiOm51bGx9LCJNYXJnaW4iOnsiJGlkIjoiMTMxIiwiVG9wIjowLCJMZWZ0IjowLCJSaWdodCI6MCwiQm90dG9tIjowfSwiUGFkZGluZyI6eyIkaWQiOiIxMzIiLCJUb3AiOjAsIkxlZnQiOjAsIlJpZ2h0IjowLCJCb3R0b20iOjB9LCJCYWNrZ3JvdW5kIjpudWxsLCJJc1Zpc2libGUiOnRydWUsIldpZHRoIjowLjAsIkhlaWdodCI6MC4wLCJCb3JkZXJTdHlsZSI6eyIkaWQiOiIxMzMiLCJMaW5lQ29sb3IiOm51bGwsIkxpbmVXZWlnaHQiOjAuMCwiTGluZVR5cGUiOjAsIlBhcmVudFN0eWxlIjpudWxsfSwiUGFyZW50U3R5bGUiOm51bGx9LCJTaG93RWxhcHNlZFRpbWVHcmFkaWVudFN0eWxlIjpmYWxzZSwiRGVmYXVsdFN3aW1sYW5lU3R5bGUiOnsiJGlkIjoiMTM0IiwiSGVhZGVyU3R5bGUiOnsiJGlkIjoiMTM1IiwiVGV4dFN0eWxlIjp7IiRpZCI6IjEzNiIsIkZvbnRTZXR0aW5ncyI6eyIkaWQiOiIxMzciLCJGb250U2l6ZSI6MTIsIkZvbnROYW1lIjoiQ2FsaWJyaSIsIklzQm9sZCI6ZmFsc2UsIklzSXRhbGljIjpmYWxzZSwiSXNVbmRlcmxpbmVkIjpmYWxzZSwiUGFyZW50U3R5bGUiOm51bGx9LCJBdXRvU2l6ZSI6MCwiRm9yZWdyb3VuZCI6eyIkaWQiOiIxMzgiLCJDb2xvciI6eyIkaWQiOiIxMzkiLCJBIjoyNTUsIlIiOjMyLCJHIjo1NiwiQiI6MTAwfX0sIk1heFdpZHRoIjowLjAsIk1heEhlaWdodCI6MC4wLCJTbWFydEZvcmVncm91bmRJc0FjdGl2ZSI6ZmFsc2UsIkhvcml6b250YWxBbGlnbm1lbnQiOjAsIlZlcnRpY2FsQWxpZ25tZW50IjowLCJTbWFydEZvcmVncm91bmQiOm51bGwsIkJhY2tncm91bmRGaWxsVHlwZSI6MCwiTWFyZ2luIjp7IiRpZCI6IjE0MCIsIlRvcCI6MCwiTGVmdCI6MCwiUmlnaHQiOjAsIkJvdHRvbSI6MH0sIlBhZGRpbmciOnsiJGlkIjoiMTQxIiwiVG9wIjowLCJMZWZ0IjowLCJSaWdodCI6MCwiQm90dG9tIjowfSwiQmFja2dyb3VuZCI6bnVsbCwiSXNWaXNpYmxlIjpmYWxzZSwiV2lkdGgiOjAuMCwiSGVpZ2h0IjowLjAsIkJvcmRlclN0eWxlIjpudWxsLCJQYXJlbnRTdHlsZSI6bnVsbH0sIlJlY3RhbmdsZVN0eWxlIjp7IiRpZCI6IjE0MiIsIk1hcmdpbiI6eyIkaWQiOiIxNDMiLCJUb3AiOjAsIkxlZnQiOjAsIlJpZ2h0IjowLCJCb3R0b20iOjB9LCJQYWRkaW5nIjp7IiRpZCI6IjE0NCIsIlRvcCI6MCwiTGVmdCI6MCwiUmlnaHQiOjAsIkJvdHRvbSI6MH0sIkJhY2tncm91bmQiOnsiJGlkIjoiMTQ1IiwiQ29sb3IiOnsiJGlkIjoiMTQ2IiwiQSI6MTI3LCJSIjo5MSwiRyI6MTU1LCJCIjoyMTN9fSwiSXNWaXNpYmxlIjpmYWxzZSwiV2lkdGgiOjAuMCwiSGVpZ2h0IjowLjAsIkJvcmRlclN0eWxlIjp7IiRpZCI6IjE0NyIsIkxpbmVDb2xvciI6eyIkaWQiOiIxNDgiLCIkdHlwZSI6Ik5MUkUuQ29tbW9uLkRvbS5Tb2xpZENvbG9yQnJ1c2gsIE5MUkUuQ29tbW9uIiwiQ29sb3IiOnsiJGlkIjoiMTQ5IiwiQSI6MjU1LCJSIjoyNTUsIkciOjAsIkIiOjB9fSwiTGluZVdlaWdodCI6MC4wLCJMaW5lVHlwZSI6MCwiUGFyZW50U3R5bGUiOm51bGx9LCJQYXJlbnRTdHlsZSI6bnVsbH0sIk1hcmdpbiI6eyIkaWQiOiIxNTAiLCJUb3AiOjAsIkxlZnQiOjAsIlJpZ2h0IjowLCJCb3R0b20iOjB9LCJQYWRkaW5nIjp7IiRpZCI6IjE1MSIsIlRvcCI6MCwiTGVmdCI6MCwiUmlnaHQiOjAsIkJvdHRvbSI6MH0sIkJhY2tncm91bmQiOm51bGwsIklzVmlzaWJsZSI6dHJ1ZSwiV2lkdGgiOjAuMCwiSGVpZ2h0IjowLjAsIkJvcmRlclN0eWxlIjpudWxsLCJQYXJlbnRTdHlsZSI6bnVsbH0sIkJhY2tncm91bmRTdHlsZSI6eyIkaWQiOiIxNTIiLCJNYXJnaW4iOnsiJGlkIjoiMTUzIiwiVG9wIjowLCJMZWZ0IjowLCJSaWdodCI6MCwiQm90dG9tIjowfSwiUGFkZGluZyI6eyIkaWQiOiIxNTQiLCJUb3AiOjAsIkxlZnQiOjAsIlJpZ2h0IjowLCJCb3R0b20iOjB9LCJCYWNrZ3JvdW5kIjp7IiRpZCI6IjE1NSIsIkNvbG9yIjp7IiRpZCI6IjE1NiIsIkEiOjM4LCJSIjo5MSwiRyI6MTU1LCJCIjoyMTN9fSwiSXNWaXNpYmxlIjp0cnVlLCJXaWR0aCI6MC4wLCJIZWlnaHQiOjAuMCwiQm9yZGVyU3R5bGUiOnsiJGlkIjoiMTU3IiwiTGluZUNvbG9yIjp7IiRpZCI6IjE1OCIsIiR0eXBlIjoiTkxSRS5Db21tb24uRG9tLlNvbGlkQ29sb3JCcnVzaCwgTkxSRS5Db21tb24iLCJDb2xvciI6eyIkaWQiOiIxNTkiLCJBIjoyNTUsIlIiOjI1NSwiRyI6MCwiQiI6MH19LCJMaW5lV2VpZ2h0IjowLjAsIkxpbmVUeXBlIjowLCJQYXJlbnRTdHlsZSI6bnVsbH0sIlBhcmVudFN0eWxlIjpudWxsfSwiSXNBYm92ZVRpbWViYW5kIjpmYWxzZSwiTWFyZ2luIjp7IiRpZCI6IjE2MCIsIlRvcCI6MCwiTGVmdCI6MCwiUmlnaHQiOjAsIkJvdHRvbSI6MH0sIlBhZGRpbmciOnsiJGlkIjoiMTYxIiwiVG9wIjowLCJMZWZ0IjowLCJSaWdodCI6MCwiQm90dG9tIjowfSwiSXNWaXNpYmxlIjp0cnVlLCJXaWR0aCI6MC4wLCJIZWlnaHQiOjAuMCwiQm9yZGVyU3R5bGUiOm51bGwsIlBhcmVudFN0eWxlIjpudWxsfX0sIlNjYWxlIjp7IiRpZCI6IjE2MiIsIlN0YXJ0RGF0ZSI6IjIwMjAtMDQtMDFUMDg6MDA6MDAiLCJFbmREYXRlIjoiMjAyMC0xMS0xNFQyMzo1OTowMCIsIkZvcm1hdCI6Ik1NTSIsIlR5cGUiOjIsIkF1dG9EYXRlUmFuZ2UiOnRydWUsIldvcmtpbmdEYXlzIjozMSwiVG9kYXlNYXJrZXJUZXh0IjoiVG9kYXkiLCJBdXRvU2NhbGVUeXBlIjpmYWxzZX0sIk1pbGVzdG9uZXMiOlt7IiRpZCI6IjE2MyIsIkRhdGUiOiIyMDIwLTA4LTE0VDIzOjU5OjAwWiIsIlN0eWxlIjp7IiRpZCI6IjE2NCIsIlNoYXBlIjoxLCJDb25uZWN0b3JNYXJnaW4iOnsiJGlkIjoiMTY1IiwiVG9wIjowLCJMZWZ0IjoyLCJSaWdodCI6MiwiQm90dG9tIjowfSwiQ29ubmVjdG9yU3R5bGUiOnsiJGlkIjoiMTY2IiwiTGluZUNvbG9yIjp7IiRyZWYiOiI1NiJ9LCJMaW5lV2VpZ2h0IjoxLjAsIkxpbmVUeXBlIjowLCJQYXJlbnRTdHlsZSI6bnVsbH0sIklzQmVsb3dUaW1lYmFuZCI6ZmFsc2UsIlBvc2l0aW9uT25UYXNrIjowLCJIaWRlRGF0ZSI6ZmFsc2UsIlNoYXBlU2l6ZSI6MSwiU3BhY2luZyI6Mi4wLCJQYWRkaW5nIjp7IiRpZCI6IjE2NyIsIlRvcCI6NywiTGVmdCI6MywiUmlnaHQiOjAsIkJvdHRvbSI6Mn0sIlNoYXBlU3R5bGUiOnsiJGlkIjoiMTY4IiwiTWFyZ2luIjp7IiRpZCI6IjE2OSIsIlRvcCI6MCwiTGVmdCI6MCwiUmlnaHQiOjAsIkJvdHRvbSI6MH0sIlBhZGRpbmciOnsiJGlkIjoiMTcwIiwiVG9wIjowLCJMZWZ0IjowLCJSaWdodCI6MCwiQm90dG9tIjowfSwiQmFja2dyb3VuZCI6eyIkaWQiOiIxNzEiLCJDb2xvciI6eyIkaWQiOiIxNzIiLCJBIjoyNTUsIlIiOjIzNywiRyI6MTI1LCJCIjo0OX19LCJJc1Zpc2libGUiOnRydWUsIldpZHRoIjoxOC4wLCJIZWlnaHQiOjIwLjAsIkJvcmRlclN0eWxlIjp7IiRpZCI6IjE3MyIsIkxpbmVDb2xvciI6eyIkcmVmIjoiNjUifSwiTGluZVdlaWdodCI6MC4wLCJMaW5lVHlwZSI6MCwiUGFyZW50U3R5bGUiOm51bGx9LCJQYXJlbnRTdHlsZSI6bnVsbH0sIlRpdGxlU3R5bGUiOnsiJGlkIjoiMTc0IiwiRm9udFNldHRpbmdzIjp7IiRpZCI6IjE3NSIsIkZvbnRTaXplIjo4LCJGb250TmFtZSI6IkNhbGlicmkiLCJJc0JvbGQiOnRydWUsIklzSXRhbGljIjpmYWxzZSwiSXNVbmRlcmxpbmVkIjpmYWxzZSwiUGFyZW50U3R5bGUiOm51bGx9LCJBdXRvU2l6ZSI6MiwiRm9yZWdyb3VuZCI6eyIkaWQiOiIxNzYiLCJDb2xvciI6eyIkaWQiOiIxNzciLCJBIjoyNTUsIlIiOjAsIkciOjAsIkIiOjB9fSwiTWF4V2lkdGgiOjg2LjcxMDIzNTU5NTcwMzEyNSwiTWF4SGVpZ2h0IjoiSW5maW5pdHkiLCJTbWFydEZvcmVncm91bmRJc0FjdGl2ZSI6ZmFsc2UsIkhvcml6b250YWxBbGlnbm1lbnQiOjEsIlZlcnRpY2FsQWxpZ25tZW50IjowLCJTbWFydEZvcmVncm91bmQiOm51bGwsIkJhY2tncm91bmRGaWxsVHlwZSI6MCwiTWFyZ2luIjp7IiRpZCI6IjE3OCIsIlRvcCI6MCwiTGVmdCI6MCwiUmlnaHQiOjAsIkJvdHRvbSI6MH0sIlBhZGRpbmciOnsiJGlkIjoiMTc5IiwiVG9wIjowLCJMZWZ0IjowLCJSaWdodCI6MCwiQm90dG9tIjowfSwiQmFja2dyb3VuZCI6eyIkcmVmIjoiNzMifSwiSXNWaXNpYmxlIjp0cnVlLCJXaWR0aCI6MC4wLCJIZWlnaHQiOjAuMCwiQm9yZGVyU3R5bGUiOnsiJGlkIjoiMTgwIiwiTGluZUNvbG9yIjpudWxsLCJMaW5lV2VpZ2h0IjowLjAsIkxpbmVUeXBlIjowLCJQYXJlbnRTdHlsZSI6bnVsbH0sIlBhcmVudFN0eWxlIjpudWxsfSwiRGF0ZVN0eWxlIjp7IiRpZCI6IjE4MSIsIkZvbnRTZXR0aW5ncyI6eyIkaWQiOiIxODIiLCJGb250U2l6ZSI6OCwiRm9udE5hbWUiOiJDYWxpYnJpIiwiSXNCb2xkIjpmYWxzZSwiSXNJdGFsaWMiOmZhbHNlLCJJc1VuZGVybGluZWQiOmZhbHNlLCJQYXJlbnRTdHlsZSI6bnVsbH0sIkF1dG9TaXplIjoyLCJGb3JlZ3JvdW5kIjp7IiRpZCI6IjE4MyIsIkNvbG9yIjp7IiRpZCI6IjE4NCIsIkEiOjI1NSwiUiI6OSwiRyI6MzMsIkIiOjU5fX0sIk1heFdpZHRoIjo0OC4yNDIwNDYzNTYyMDExNzIsIk1heEhlaWdodCI6IkluZmluaXR5IiwiU21hcnRGb3JlZ3JvdW5kSXNBY3RpdmUiOmZhbHNlLCJIb3Jpem9udGFsQWxpZ25tZW50IjoxLCJWZXJ0aWNhbEFsaWdubWVudCI6MCwiU21hcnRGb3JlZ3JvdW5kIjpudWxsLCJCYWNrZ3JvdW5kRmlsbFR5cGUiOjAsIk1hcmdpbiI6eyIkaWQiOiIxODUiLCJUb3AiOjAsIkxlZnQiOjAsIlJpZ2h0IjowLCJCb3R0b20iOjB9LCJQYWRkaW5nIjp7IiRpZCI6IjE4NiIsIlRvcCI6MCwiTGVmdCI6MCwiUmlnaHQiOjAsIkJvdHRvbSI6MH0sIkJhY2tncm91bmQiOnsiJHJlZiI6IjgwIn0sIklzVmlzaWJsZSI6dHJ1ZSwiV2lkdGgiOjAuMCwiSGVpZ2h0IjowLjAsIkJvcmRlclN0eWxlIjp7IiRpZCI6IjE4NyIsIkxpbmVDb2xvciI6bnVsbCwiTGluZVdlaWdodCI6MC4wLCJMaW5lVHlwZSI6MCwiUGFyZW50U3R5bGUiOm51bGx9LCJQYXJlbnRTdHlsZSI6bnVsbH0sIkRhdGVGb3JtYXQiOnsiJGlkIjoiMTg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5LCJQZXJjZW50YWdlQ29tcGxldGUiOm51bGwsIlBvc2l0aW9uIjp7IlJhdGlvIjowLjAsIklzQ3VzdG9tIjpmYWxzZX0sIkRhdGVGb3JtYXQiOnsiJHJlZiI6IjE4OCJ9LCJSZWxhdGVkVGFza0lkIjoiMDAwMDAwMDAtMDAwMC0wMDAwLTAwMDAtMDAwMDAwMDAwMDAwIiwiSWQiOiIzNjU5ZTgwMi0wNmJmLTQxNzktYmRkOC1lNGQ4NmNjYTg0YTYiLCJJbXBvcnRJZCI6bnVsbCwiVGl0bGUiOiJEZWxpdmVyIERyYWZ0IFNQUE0gUHJvY2VzcyIsIk5vdGUiOm51bGwsIkh5cGVybGluayI6eyIkaWQiOiIxODkiLCJBZGRyZXNzIjoiIiwiU3ViQWRkcmVzcyI6IiJ9LCJJc0NoYW5nZWQiOmZhbHNlLCJJc05ldyI6ZmFsc2V9LHsiJGlkIjoiMTkwIiwiRGF0ZSI6IjIwMjAtMTEtMTRUMjM6NTk6MDBaIiwiU3R5bGUiOnsiJGlkIjoiMTkxIiwiU2hhcGUiOjEsIkNvbm5lY3Rvck1hcmdpbiI6eyIkaWQiOiIxOTIiLCJUb3AiOjAsIkxlZnQiOjIsIlJpZ2h0IjoyLCJCb3R0b20iOjB9LCJDb25uZWN0b3JTdHlsZSI6eyIkaWQiOiIxOTMiLCJMaW5lQ29sb3IiOnsiJHJlZiI6IjU2In0sIkxpbmVXZWlnaHQiOjEuMCwiTGluZVR5cGUiOjAsIlBhcmVudFN0eWxlIjpudWxsfSwiSXNCZWxvd1RpbWViYW5kIjpmYWxzZSwiUG9zaXRpb25PblRhc2siOjAsIkhpZGVEYXRlIjpmYWxzZSwiU2hhcGVTaXplIjoxLCJTcGFjaW5nIjoyLjAsIlBhZGRpbmciOnsiJGlkIjoiMTk0IiwiVG9wIjo3LCJMZWZ0IjozLCJSaWdodCI6MCwiQm90dG9tIjoyfSwiU2hhcGVTdHlsZSI6eyIkaWQiOiIxOTUiLCJNYXJnaW4iOnsiJGlkIjoiMTk2IiwiVG9wIjowLCJMZWZ0IjowLCJSaWdodCI6MCwiQm90dG9tIjowfSwiUGFkZGluZyI6eyIkaWQiOiIxOTciLCJUb3AiOjAsIkxlZnQiOjAsIlJpZ2h0IjowLCJCb3R0b20iOjB9LCJCYWNrZ3JvdW5kIjp7IiRpZCI6IjE5OCIsIkNvbG9yIjp7IiRpZCI6IjE5OSIsIkEiOjI1NSwiUiI6MjM3LCJHIjoxMjUsIkIiOjQ5fX0sIklzVmlzaWJsZSI6dHJ1ZSwiV2lkdGgiOjE4LjAsIkhlaWdodCI6MjAuMCwiQm9yZGVyU3R5bGUiOnsiJGlkIjoiMjAwIiwiTGluZUNvbG9yIjp7IiRyZWYiOiI2NSJ9LCJMaW5lV2VpZ2h0IjowLjAsIkxpbmVUeXBlIjowLCJQYXJlbnRTdHlsZSI6bnVsbH0sIlBhcmVudFN0eWxlIjpudWxsfSwiVGl0bGVTdHlsZSI6eyIkaWQiOiIyMDEiLCJGb250U2V0dGluZ3MiOnsiJGlkIjoiMjAyIiwiRm9udFNpemUiOjgsIkZvbnROYW1lIjoiQ2FsaWJyaSIsIklzQm9sZCI6dHJ1ZSwiSXNJdGFsaWMiOmZhbHNlLCJJc1VuZGVybGluZWQiOmZhbHNlLCJQYXJlbnRTdHlsZSI6bnVsbH0sIkF1dG9TaXplIjoyLCJGb3JlZ3JvdW5kIjp7IiRpZCI6IjIwMyIsIkNvbG9yIjp7IiRpZCI6IjIwNCIsIkEiOjI1NSwiUiI6MCwiRyI6MCwiQiI6MH19LCJNYXhXaWR0aCI6ODYuNzEwMjM1NTk1NzAzMTI1LCJNYXhIZWlnaHQiOiJJbmZpbml0eSIsIlNtYXJ0Rm9yZWdyb3VuZElzQWN0aXZlIjpmYWxzZSwiSG9yaXpvbnRhbEFsaWdubWVudCI6MSwiVmVydGljYWxBbGlnbm1lbnQiOjAsIlNtYXJ0Rm9yZWdyb3VuZCI6bnVsbCwiQmFja2dyb3VuZEZpbGxUeXBlIjowLCJNYXJnaW4iOnsiJGlkIjoiMjA1IiwiVG9wIjowLCJMZWZ0IjowLCJSaWdodCI6MCwiQm90dG9tIjowfSwiUGFkZGluZyI6eyIkaWQiOiIyMDYiLCJUb3AiOjAsIkxlZnQiOjAsIlJpZ2h0IjowLCJCb3R0b20iOjB9LCJCYWNrZ3JvdW5kIjp7IiRyZWYiOiI3MyJ9LCJJc1Zpc2libGUiOnRydWUsIldpZHRoIjowLjAsIkhlaWdodCI6MC4wLCJCb3JkZXJTdHlsZSI6eyIkaWQiOiIyMDciLCJMaW5lQ29sb3IiOm51bGwsIkxpbmVXZWlnaHQiOjAuMCwiTGluZVR5cGUiOjAsIlBhcmVudFN0eWxlIjpudWxsfSwiUGFyZW50U3R5bGUiOm51bGx9LCJEYXRlU3R5bGUiOnsiJGlkIjoiMjA4IiwiRm9udFNldHRpbmdzIjp7IiRpZCI6IjIwOSIsIkZvbnRTaXplIjo4LCJGb250TmFtZSI6IkNhbGlicmkiLCJJc0JvbGQiOmZhbHNlLCJJc0l0YWxpYyI6ZmFsc2UsIklzVW5kZXJsaW5lZCI6ZmFsc2UsIlBhcmVudFN0eWxlIjpudWxsfSwiQXV0b1NpemUiOjIsIkZvcmVncm91bmQiOnsiJGlkIjoiMjEwIiwiQ29sb3IiOnsiJGlkIjoiMjExIiwiQSI6MjU1LCJSIjo5LCJHIjozMywiQiI6NTl9fSwiTWF4V2lkdGgiOjQwLjUyMzMwNzgwMDI5Mjk2OSwiTWF4SGVpZ2h0IjoiSW5maW5pdHkiLCJTbWFydEZvcmVncm91bmRJc0FjdGl2ZSI6ZmFsc2UsIkhvcml6b250YWxBbGlnbm1lbnQiOjEsIlZlcnRpY2FsQWxpZ25tZW50IjowLCJTbWFydEZvcmVncm91bmQiOm51bGwsIkJhY2tncm91bmRGaWxsVHlwZSI6MCwiTWFyZ2luIjp7IiRpZCI6IjIxMiIsIlRvcCI6MCwiTGVmdCI6MCwiUmlnaHQiOjAsIkJvdHRvbSI6MH0sIlBhZGRpbmciOnsiJGlkIjoiMjEzIiwiVG9wIjowLCJMZWZ0IjowLCJSaWdodCI6MCwiQm90dG9tIjowfSwiQmFja2dyb3VuZCI6eyIkcmVmIjoiODAifSwiSXNWaXNpYmxlIjp0cnVlLCJXaWR0aCI6MC4wLCJIZWlnaHQiOjAuMCwiQm9yZGVyU3R5bGUiOnsiJGlkIjoiMjE0IiwiTGluZUNvbG9yIjpudWxsLCJMaW5lV2VpZ2h0IjowLjAsIkxpbmVUeXBlIjowLCJQYXJlbnRTdHlsZSI6bnVsbH0sIlBhcmVudFN0eWxlIjpudWxsfSwiRGF0ZUZvcm1hdCI6eyIkaWQiOiIyMT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jAsIlBlcmNlbnRhZ2VDb21wbGV0ZSI6bnVsbCwiUG9zaXRpb24iOnsiUmF0aW8iOjAuMCwiSXNDdXN0b20iOmZhbHNlfSwiRGF0ZUZvcm1hdCI6eyIkcmVmIjoiMjE1In0sIlJlbGF0ZWRUYXNrSWQiOiIwMDAwMDAwMC0wMDAwLTAwMDAtMDAwMC0wMDAwMDAwMDAwMDAiLCJJZCI6Ijg1OTU2NTM5LTQzZjItNDhhNi05ZTIxLTNmYTVmNmY4ZDIwYSIsIkltcG9ydElkIjpudWxsLCJUaXRsZSI6IkRlbGl2ZXIgRmluYWwgU1BQTSBQcm9jZXNzIiwiTm90ZSI6bnVsbCwiSHlwZXJsaW5rIjp7IiRpZCI6IjIxNiIsIkFkZHJlc3MiOiIiLCJTdWJBZGRyZXNzIjoiIn0sIklzQ2hhbmdlZCI6ZmFsc2UsIklzTmV3IjpmYWxzZX1dLCJUYXNrcyI6W3siJGlkIjoiMjE3IiwiR3JvdXBOYW1lIjoiYTYxMjAzNGItOGExZC00ZDRhLWJlYTQtMmMxMjViZTJjMjE4IiwiU3RhcnREYXRlIjoiMjAyMC0wNC0wMVQwODowMDowMFoiLCJFbmREYXRlIjoiMjAyMC0wOC0xNFQxNzowMDowMFoiLCJQZXJjZW50YWdlQ29tcGxldGUiOm51bGwsIlN0eWxlIjp7IiRpZCI6IjIxOCIsIlNoYXBlIjoxLCJTaGFwZVRoaWNrbmVzcyI6MCwiRHVyYXRpb25Gb3JtYXQiOjAsIkluY2x1ZGVOb25Xb3JraW5nRGF5c0luRHVyYXRpb24iOmZhbHNlLCJQZXJjZW50YWdlQ29tcGxldGVTdHlsZSI6eyIkaWQiOiIyMTkiLCJGb250U2V0dGluZ3MiOnsiJGlkIjoiMjIwIiwiRm9udFNpemUiOjEwLCJGb250TmFtZSI6IkNhbGlicmkiLCJJc0JvbGQiOmZhbHNlLCJJc0l0YWxpYyI6ZmFsc2UsIklzVW5kZXJsaW5lZCI6ZmFsc2UsIlBhcmVudFN0eWxlIjpudWxsfSwiQXV0b1NpemUiOjAsIkZvcmVncm91bmQiOnsiJGlkIjoiMjIxIiwiQ29sb3IiOnsiJGlkIjoiMjIy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IyMyIsIlRvcCI6MCwiTGVmdCI6MCwiUmlnaHQiOjAsIkJvdHRvbSI6MH0sIlBhZGRpbmciOnsiJGlkIjoiMjI0IiwiVG9wIjowLCJMZWZ0IjowLCJSaWdodCI6MCwiQm90dG9tIjowfSwiQmFja2dyb3VuZCI6eyIkcmVmIjoiODkifSwiSXNWaXNpYmxlIjp0cnVlLCJXaWR0aCI6MC4wLCJIZWlnaHQiOjAuMCwiQm9yZGVyU3R5bGUiOnsiJGlkIjoiMjI1IiwiTGluZUNvbG9yIjpudWxsLCJMaW5lV2VpZ2h0IjowLjAsIkxpbmVUeXBlIjowLCJQYXJlbnRTdHlsZSI6bnVsbH0sIlBhcmVudFN0eWxlIjpudWxsfSwiRHVyYXRpb25TdHlsZSI6eyIkaWQiOiIyMjYiLCJGb250U2V0dGluZ3MiOnsiJGlkIjoiMjI3IiwiRm9udFNpemUiOjEwLCJGb250TmFtZSI6IkNhbGlicmkiLCJJc0JvbGQiOmZhbHNlLCJJc0l0YWxpYyI6dHJ1ZSwiSXNVbmRlcmxpbmVkIjpmYWxzZSwiUGFyZW50U3R5bGUiOm51bGx9LCJBdXRvU2l6ZSI6MCwiRm9yZWdyb3VuZCI6eyIkaWQiOiIyMjgiLCJDb2xvciI6eyIkcmVmIjoiOTMifX0sIk1heFdpZHRoIjoyMDAuMCwiTWF4SGVpZ2h0IjoiSW5maW5pdHkiLCJTbWFydEZvcmVncm91bmRJc0FjdGl2ZSI6ZmFsc2UsIkhvcml6b250YWxBbGlnbm1lbnQiOjAsIlZlcnRpY2FsQWxpZ25tZW50IjowLCJTbWFydEZvcmVncm91bmQiOm51bGwsIkJhY2tncm91bmRGaWxsVHlwZSI6MCwiTWFyZ2luIjp7IiRpZCI6IjIyOSIsIlRvcCI6MCwiTGVmdCI6MCwiUmlnaHQiOjAsIkJvdHRvbSI6MH0sIlBhZGRpbmciOnsiJGlkIjoiMjMwIiwiVG9wIjowLCJMZWZ0IjowLCJSaWdodCI6MCwiQm90dG9tIjowfSwiQmFja2dyb3VuZCI6eyIkcmVmIjoiOTYifSwiSXNWaXNpYmxlIjp0cnVlLCJXaWR0aCI6MC4wLCJIZWlnaHQiOjAuMCwiQm9yZGVyU3R5bGUiOnsiJGlkIjoiMjMxIiwiTGluZUNvbG9yIjpudWxsLCJMaW5lV2VpZ2h0IjowLjAsIkxpbmVUeXBlIjowLCJQYXJlbnRTdHlsZSI6bnVsbH0sIlBhcmVudFN0eWxlIjpudWxsfSwiSG9yaXpvbnRhbENvbm5lY3RvclN0eWxlIjp7IiRpZCI6IjIzMiIsIkxpbmVDb2xvciI6eyIkcmVmIjoiOTgifSwiTGluZVdlaWdodCI6MS4wLCJMaW5lVHlwZSI6MCwiUGFyZW50U3R5bGUiOm51bGx9LCJWZXJ0aWNhbENvbm5lY3RvclN0eWxlIjp7IiRpZCI6IjIzMyIsIkxpbmVDb2xvciI6eyIkcmVmIjoiMTAxIn0sIkxpbmVXZWlnaHQiOjEuMCwiTGluZVR5cGUiOjAsIlBhcmVudFN0eWxlIjpudWxsfSwiTWFyZ2luIjpudWxsLCJTdGFydERhdGVQb3NpdGlvbiI6NiwiRW5kRGF0ZVBvc2l0aW9uIjo2LCJEYXRlSXNWaXNpYmxlIjpmYWxzZSwiVGl0bGVQb3NpdGlvbiI6MiwiRHVyYXRpb25Qb3NpdGlvbiI6NiwiUGVyY2VudGFnZUNvbXBsZXRlZFBvc2l0aW9uIjoyLCJTcGFjaW5nIjozLCJJc0JlbG93VGltZWJhbmQiOmZhbHNlLCJQZXJjZW50YWdlQ29tcGxldGVTaGFwZU9wYWNpdHkiOjM1LCJTaGFwZVN0eWxlIjp7IiRpZCI6IjIzNCIsIk1hcmdpbiI6eyIkaWQiOiIyMzUiLCJUb3AiOjAsIkxlZnQiOjQsIlJpZ2h0Ijo0LCJCb3R0b20iOjB9LCJQYWRkaW5nIjp7IiRpZCI6IjIzNiIsIlRvcCI6MCwiTGVmdCI6MCwiUmlnaHQiOjAsIkJvdHRvbSI6MH0sIkJhY2tncm91bmQiOnsiJGlkIjoiMjM3IiwiQ29sb3IiOnsiJGlkIjoiMjM4IiwiQSI6MjU1LCJSIjoyNTQsIkciOjE4NiwiQiI6MTB9fSwiSXNWaXNpYmxlIjp0cnVlLCJXaWR0aCI6MC4wLCJIZWlnaHQiOjEwLjAsIkJvcmRlclN0eWxlIjp7IiRpZCI6IjIzOSIsIkxpbmVDb2xvciI6eyIkaWQiOiIyNDAiLCIkdHlwZSI6Ik5MUkUuQ29tbW9uLkRvbS5Tb2xpZENvbG9yQnJ1c2gsIE5MUkUuQ29tbW9uIiwiQ29sb3IiOnsiJGlkIjoiMjQxIiwiQSI6MjU1LCJSIjoyNTUsIkciOjAsIkIiOjB9fSwiTGluZVdlaWdodCI6MC4wLCJMaW5lVHlwZSI6MCwiUGFyZW50U3R5bGUiOm51bGx9LCJQYXJlbnRTdHlsZSI6bnVsbH0sIlRpdGxlU3R5bGUiOnsiJGlkIjoiMjQyIiwiRm9udFNldHRpbmdzIjp7IiRpZCI6IjI0MyIsIkZvbnRTaXplIjoxMiwiRm9udE5hbWUiOiJDYWxpYnJpIiwiSXNCb2xkIjp0cnVlLCJJc0l0YWxpYyI6ZmFsc2UsIklzVW5kZXJsaW5lZCI6ZmFsc2UsIlBhcmVudFN0eWxlIjpudWxsfSwiQXV0b1NpemUiOjAsIkZvcmVncm91bmQiOnsiJGlkIjoiMjQ0IiwiQ29sb3IiOnsiJGlkIjoiMjQ1IiwiQSI6MjU1LCJSIjowLCJHIjowLCJCIjowfX0sIk1heFdpZHRoIjo2OTguMTgxODE4MTgxODE4MjQsIk1heEhlaWdodCI6IkluZmluaXR5IiwiU21hcnRGb3JlZ3JvdW5kSXNBY3RpdmUiOmZhbHNlLCJIb3Jpem9udGFsQWxpZ25tZW50IjoyLCJWZXJ0aWNhbEFsaWdubWVudCI6MCwiU21hcnRGb3JlZ3JvdW5kIjpudWxsLCJCYWNrZ3JvdW5kRmlsbFR5cGUiOjAsIk1hcmdpbiI6eyIkaWQiOiIyNDYiLCJUb3AiOjAsIkxlZnQiOjAsIlJpZ2h0IjowLCJCb3R0b20iOjB9LCJQYWRkaW5nIjp7IiRpZCI6IjI0NyIsIlRvcCI6MCwiTGVmdCI6MCwiUmlnaHQiOjAsIkJvdHRvbSI6MH0sIkJhY2tncm91bmQiOnsiJHJlZiI6IjExNyJ9LCJJc1Zpc2libGUiOnRydWUsIldpZHRoIjowLjAsIkhlaWdodCI6MC4wLCJCb3JkZXJTdHlsZSI6eyIkaWQiOiIyNDgiLCJMaW5lQ29sb3IiOm51bGwsIkxpbmVXZWlnaHQiOjAuMCwiTGluZVR5cGUiOjAsIlBhcmVudFN0eWxlIjpudWxsfSwiUGFyZW50U3R5bGUiOm51bGx9LCJEYXRlU3R5bGUiOnsiJGlkIjoiMjQ5IiwiRm9udFNldHRpbmdzIjp7IiRpZCI6IjI1MCIsIkZvbnRTaXplIjo4LCJGb250TmFtZSI6IkNhbGlicmkiLCJJc0JvbGQiOnRydWUsIklzSXRhbGljIjpmYWxzZSwiSXNVbmRlcmxpbmVkIjpmYWxzZSwiUGFyZW50U3R5bGUiOm51bGx9LCJBdXRvU2l6ZSI6MCwiRm9yZWdyb3VuZCI6eyIkaWQiOiIyNTEiLCJDb2xvciI6eyIkaWQiOiIyNTIiLCJBIjoyNTUsIlIiOjksIkciOjMzLCJCIjo1OX19LCJNYXhXaWR0aCI6MjAwLjAsIk1heEhlaWdodCI6IkluZmluaXR5IiwiU21hcnRGb3JlZ3JvdW5kSXNBY3RpdmUiOmZhbHNlLCJIb3Jpem9udGFsQWxpZ25tZW50IjoxLCJWZXJ0aWNhbEFsaWdubWVudCI6MCwiU21hcnRGb3JlZ3JvdW5kIjpudWxsLCJCYWNrZ3JvdW5kRmlsbFR5cGUiOjAsIk1hcmdpbiI6eyIkaWQiOiIyNTMiLCJUb3AiOjAsIkxlZnQiOjAsIlJpZ2h0IjowLCJCb3R0b20iOjB9LCJQYWRkaW5nIjp7IiRpZCI6IjI1NCIsIlRvcCI6MCwiTGVmdCI6MCwiUmlnaHQiOjAsIkJvdHRvbSI6MH0sIkJhY2tncm91bmQiOnsiJHJlZiI6IjEyNCJ9LCJJc1Zpc2libGUiOnRydWUsIldpZHRoIjowLjAsIkhlaWdodCI6MC4wLCJCb3JkZXJTdHlsZSI6eyIkaWQiOiIyNTUiLCJMaW5lQ29sb3IiOm51bGwsIkxpbmVXZWlnaHQiOjAuMCwiTGluZVR5cGUiOjAsIlBhcmVudFN0eWxlIjpudWxsfSwiUGFyZW50U3R5bGUiOm51bGx9LCJEYXRlRm9ybWF0Ijp7IiRpZCI6IjI1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wLCJTbWFydER1cmF0aW9uQWN0aXZhdGVkIjpmYWxzZSwiRGF0ZUZvcm1hdCI6eyIkcmVmIjoiMjU2In0sIklkIjoiMWE3ZjQ1MjctMTllZC00YTZkLWI2YTItOWViMzE2NmEzNTNmIiwiSW1wb3J0SWQiOm51bGwsIlRpdGxlIjoiRHJhZnQgU1BQTSBQcm9jZXNzIiwiTm90ZSI6bnVsbCwiSHlwZXJsaW5rIjp7IiRpZCI6IjI1NyIsIkFkZHJlc3MiOiIiLCJTdWJBZGRyZXNzIjoiIn0sIklzQ2hhbmdlZCI6ZmFsc2UsIklzTmV3IjpmYWxzZX0seyIkaWQiOiIyNTgiLCJHcm91cE5hbWUiOiJhNjEyMDM0Yi04YTFkLTRkNGEtYmVhNC0yYzEyNWJlMmMyMTgiLCJTdGFydERhdGUiOiIyMDIwLTA4LTE0VDA4OjAwOjAwWiIsIkVuZERhdGUiOiIyMDIwLTExLTE0VDE3OjAwOjAwWiIsIlBlcmNlbnRhZ2VDb21wbGV0ZSI6bnVsbCwiU3R5bGUiOnsiJGlkIjoiMjU5IiwiU2hhcGUiOjEsIlNoYXBlVGhpY2tuZXNzIjowLCJEdXJhdGlvbkZvcm1hdCI6MCwiSW5jbHVkZU5vbldvcmtpbmdEYXlzSW5EdXJhdGlvbiI6ZmFsc2UsIlBlcmNlbnRhZ2VDb21wbGV0ZVN0eWxlIjp7IiRpZCI6IjI2MCIsIkZvbnRTZXR0aW5ncyI6eyIkaWQiOiIyNjEiLCJGb250U2l6ZSI6MTAsIkZvbnROYW1lIjoiQ2FsaWJyaSIsIklzQm9sZCI6ZmFsc2UsIklzSXRhbGljIjpmYWxzZSwiSXNVbmRlcmxpbmVkIjpmYWxzZSwiUGFyZW50U3R5bGUiOm51bGx9LCJBdXRvU2l6ZSI6MCwiRm9yZWdyb3VuZCI6eyIkaWQiOiIyNjIiLCJDb2xvciI6eyIkaWQiOiIyNjM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I2NCIsIlRvcCI6MCwiTGVmdCI6MCwiUmlnaHQiOjAsIkJvdHRvbSI6MH0sIlBhZGRpbmciOnsiJGlkIjoiMjY1IiwiVG9wIjowLCJMZWZ0IjowLCJSaWdodCI6MCwiQm90dG9tIjowfSwiQmFja2dyb3VuZCI6eyIkcmVmIjoiODkifSwiSXNWaXNpYmxlIjp0cnVlLCJXaWR0aCI6MC4wLCJIZWlnaHQiOjAuMCwiQm9yZGVyU3R5bGUiOnsiJGlkIjoiMjY2IiwiTGluZUNvbG9yIjpudWxsLCJMaW5lV2VpZ2h0IjowLjAsIkxpbmVUeXBlIjowLCJQYXJlbnRTdHlsZSI6bnVsbH0sIlBhcmVudFN0eWxlIjpudWxsfSwiRHVyYXRpb25TdHlsZSI6eyIkaWQiOiIyNjciLCJGb250U2V0dGluZ3MiOnsiJGlkIjoiMjY4IiwiRm9udFNpemUiOjEwLCJGb250TmFtZSI6IkNhbGlicmkiLCJJc0JvbGQiOmZhbHNlLCJJc0l0YWxpYyI6dHJ1ZSwiSXNVbmRlcmxpbmVkIjpmYWxzZSwiUGFyZW50U3R5bGUiOm51bGx9LCJBdXRvU2l6ZSI6MCwiRm9yZWdyb3VuZCI6eyIkaWQiOiIyNjkiLCJDb2xvciI6eyIkcmVmIjoiOTMifX0sIk1heFdpZHRoIjoyMDAuMCwiTWF4SGVpZ2h0IjoiSW5maW5pdHkiLCJTbWFydEZvcmVncm91bmRJc0FjdGl2ZSI6ZmFsc2UsIkhvcml6b250YWxBbGlnbm1lbnQiOjAsIlZlcnRpY2FsQWxpZ25tZW50IjowLCJTbWFydEZvcmVncm91bmQiOm51bGwsIkJhY2tncm91bmRGaWxsVHlwZSI6MCwiTWFyZ2luIjp7IiRpZCI6IjI3MCIsIlRvcCI6MCwiTGVmdCI6MCwiUmlnaHQiOjAsIkJvdHRvbSI6MH0sIlBhZGRpbmciOnsiJGlkIjoiMjcxIiwiVG9wIjowLCJMZWZ0IjowLCJSaWdodCI6MCwiQm90dG9tIjowfSwiQmFja2dyb3VuZCI6eyIkcmVmIjoiOTYifSwiSXNWaXNpYmxlIjp0cnVlLCJXaWR0aCI6MC4wLCJIZWlnaHQiOjAuMCwiQm9yZGVyU3R5bGUiOnsiJGlkIjoiMjcyIiwiTGluZUNvbG9yIjpudWxsLCJMaW5lV2VpZ2h0IjowLjAsIkxpbmVUeXBlIjowLCJQYXJlbnRTdHlsZSI6bnVsbH0sIlBhcmVudFN0eWxlIjpudWxsfSwiSG9yaXpvbnRhbENvbm5lY3RvclN0eWxlIjp7IiRpZCI6IjI3MyIsIkxpbmVDb2xvciI6eyIkcmVmIjoiOTgifSwiTGluZVdlaWdodCI6MS4wLCJMaW5lVHlwZSI6MCwiUGFyZW50U3R5bGUiOm51bGx9LCJWZXJ0aWNhbENvbm5lY3RvclN0eWxlIjp7IiRpZCI6IjI3NCIsIkxpbmVDb2xvciI6eyIkcmVmIjoiMTAxIn0sIkxpbmVXZWlnaHQiOjE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mZhbHNlLCJQZXJjZW50YWdlQ29tcGxldGVTaGFwZU9wYWNpdHkiOjM1LCJTaGFwZVN0eWxlIjp7IiRpZCI6IjI3NSIsIk1hcmdpbiI6eyIkaWQiOiIyNzYiLCJUb3AiOjAsIkxlZnQiOjQsIlJpZ2h0Ijo0LCJCb3R0b20iOjB9LCJQYWRkaW5nIjp7IiRpZCI6IjI3NyIsIlRvcCI6MCwiTGVmdCI6MCwiUmlnaHQiOjAsIkJvdHRvbSI6MH0sIkJhY2tncm91bmQiOnsiJGlkIjoiMjc4IiwiQ29sb3IiOnsiJGlkIjoiMjc5IiwiQSI6MjU1LCJSIjo0NSwiRyI6NDUsIkIiOjEzOH19LCJJc1Zpc2libGUiOnRydWUsIldpZHRoIjowLjAsIkhlaWdodCI6MTAuMCwiQm9yZGVyU3R5bGUiOnsiJGlkIjoiMjgwIiwiTGluZUNvbG9yIjp7IiRpZCI6IjI4MSIsIiR0eXBlIjoiTkxSRS5Db21tb24uRG9tLlNvbGlkQ29sb3JCcnVzaCwgTkxSRS5Db21tb24iLCJDb2xvciI6eyIkaWQiOiIyODIiLCJBIjoyNTUsIlIiOjI1NSwiRyI6MCwiQiI6MH19LCJMaW5lV2VpZ2h0IjowLjAsIkxpbmVUeXBlIjowLCJQYXJlbnRTdHlsZSI6bnVsbH0sIlBhcmVudFN0eWxlIjpudWxsfSwiVGl0bGVTdHlsZSI6eyIkaWQiOiIyODMiLCJGb250U2V0dGluZ3MiOnsiJGlkIjoiMjg0IiwiRm9udFNpemUiOjEyLCJGb250TmFtZSI6IkNhbGlicmkiLCJJc0JvbGQiOnRydWUsIklzSXRhbGljIjpmYWxzZSwiSXNVbmRlcmxpbmVkIjpmYWxzZSwiUGFyZW50U3R5bGUiOm51bGx9LCJBdXRvU2l6ZSI6MCwiRm9yZWdyb3VuZCI6eyIkaWQiOiIyODUiLCJDb2xvciI6eyIkaWQiOiIyODYiLCJBIjoyNTUsIlIiOjI1NSwiRyI6MjU1LCJCIjoyNTV9fSwiTWF4V2lkdGgiOjk2MC4wLCJNYXhIZWlnaHQiOiJJbmZpbml0eSIsIlNtYXJ0Rm9yZWdyb3VuZElzQWN0aXZlIjpmYWxzZSwiSG9yaXpvbnRhbEFsaWdubWVudCI6MiwiVmVydGljYWxBbGlnbm1lbnQiOjAsIlNtYXJ0Rm9yZWdyb3VuZCI6bnVsbCwiQmFja2dyb3VuZEZpbGxUeXBlIjowLCJNYXJnaW4iOnsiJGlkIjoiMjg3IiwiVG9wIjowLCJMZWZ0IjowLCJSaWdodCI6MCwiQm90dG9tIjowfSwiUGFkZGluZyI6eyIkaWQiOiIyODgiLCJUb3AiOjAsIkxlZnQiOjAsIlJpZ2h0IjowLCJCb3R0b20iOjB9LCJCYWNrZ3JvdW5kIjp7IiRyZWYiOiIxMTcifSwiSXNWaXNpYmxlIjp0cnVlLCJXaWR0aCI6MC4wLCJIZWlnaHQiOjAuMCwiQm9yZGVyU3R5bGUiOnsiJGlkIjoiMjg5IiwiTGluZUNvbG9yIjpudWxsLCJMaW5lV2VpZ2h0IjowLjAsIkxpbmVUeXBlIjowLCJQYXJlbnRTdHlsZSI6bnVsbH0sIlBhcmVudFN0eWxlIjpudWxsfSwiRGF0ZVN0eWxlIjp7IiRpZCI6IjI5MCIsIkZvbnRTZXR0aW5ncyI6eyIkaWQiOiIyOTEiLCJGb250U2l6ZSI6OCwiRm9udE5hbWUiOiJDYWxpYnJpIiwiSXNCb2xkIjp0cnV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aWQiOiIyOTIiLCJUb3AiOjAsIkxlZnQiOjAsIlJpZ2h0IjowLCJCb3R0b20iOjB9LCJQYWRkaW5nIjp7IiRpZCI6IjI5MyIsIlRvcCI6MCwiTGVmdCI6MCwiUmlnaHQiOjAsIkJvdHRvbSI6MH0sIkJhY2tncm91bmQiOnsiJHJlZiI6IjEyNCJ9LCJJc1Zpc2libGUiOnRydWUsIldpZHRoIjowLjAsIkhlaWdodCI6MC4wLCJCb3JkZXJTdHlsZSI6eyIkaWQiOiIyOTQiLCJMaW5lQ29sb3IiOm51bGwsIkxpbmVXZWlnaHQiOjAuMCwiTGluZVR5cGUiOjAsIlBhcmVudFN0eWxlIjpudWxsfSwiUGFyZW50U3R5bGUiOm51bGx9LCJEYXRlRm9ybWF0Ijp7IiRpZCI6IjI5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LCJTbWFydER1cmF0aW9uQWN0aXZhdGVkIjpmYWxzZSwiRGF0ZUZvcm1hdCI6eyIkcmVmIjoiMjk1In0sIklkIjoiNzJiMTkyMDAtNzEyMi00MGRhLWE5YzItYWIyMmFiNTgyY2IyIiwiSW1wb3J0SWQiOm51bGwsIlRpdGxlIjoiRmluYWxpemUgU1BQTSBQcm9jZXNzIiwiTm90ZSI6bnVsbCwiSHlwZXJsaW5rIjp7IiRpZCI6IjI5NiIsIkFkZHJlc3MiOiIiLCJTdWJBZGRyZXNzIjoiIn0sIklzQ2hhbmdlZCI6ZmFsc2UsIklzTmV3IjpmYWxzZX0seyIkaWQiOiIyOTciLCJHcm91cE5hbWUiOm51bGwsIlN0YXJ0RGF0ZSI6IjIwMjAtMDQtMDJUMDg6MDA6MDBaIiwiRW5kRGF0ZSI6IjIwMjAtMDQtMTZUMTc6MDA6MDBaIiwiUGVyY2VudGFnZUNvbXBsZXRlIjpudWxsLCJTdHlsZSI6eyIkaWQiOiIyOTgiLCJTaGFwZSI6MSwiU2hhcGVUaGlja25lc3MiOjAsIkR1cmF0aW9uRm9ybWF0IjowLCJJbmNsdWRlTm9uV29ya2luZ0RheXNJbkR1cmF0aW9uIjpmYWxzZSwiUGVyY2VudGFnZUNvbXBsZXRlU3R5bGUiOnsiJGlkIjoiMjk5IiwiRm9udFNldHRpbmdzIjp7IiRpZCI6IjMwMCIsIkZvbnRTaXplIjoxMCwiRm9udE5hbWUiOiJDYWxpYnJpIiwiSXNCb2xkIjpmYWxzZSwiSXNJdGFsaWMiOmZhbHNlLCJJc1VuZGVybGluZWQiOmZhbHNlLCJQYXJlbnRTdHlsZSI6bnVsbH0sIkF1dG9TaXplIjowLCJGb3JlZ3JvdW5kIjp7IiRpZCI6IjMwMSIsIkNvbG9yIjp7IiRpZCI6IjMwM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AzIiwiVG9wIjowLCJMZWZ0IjowLCJSaWdodCI6MCwiQm90dG9tIjowfSwiUGFkZGluZyI6eyIkaWQiOiIzMDQiLCJUb3AiOjAsIkxlZnQiOjAsIlJpZ2h0IjowLCJCb3R0b20iOjB9LCJCYWNrZ3JvdW5kIjp7IiRyZWYiOiI4OSJ9LCJJc1Zpc2libGUiOnRydWUsIldpZHRoIjowLjAsIkhlaWdodCI6MC4wLCJCb3JkZXJTdHlsZSI6eyIkaWQiOiIzMDUiLCJMaW5lQ29sb3IiOm51bGwsIkxpbmVXZWlnaHQiOjAuMCwiTGluZVR5cGUiOjAsIlBhcmVudFN0eWxlIjpudWxsfSwiUGFyZW50U3R5bGUiOm51bGx9LCJEdXJhdGlvblN0eWxlIjp7IiRpZCI6IjMwNiIsIkZvbnRTZXR0aW5ncyI6eyIkaWQiOiIzMDciLCJGb250U2l6ZSI6MTAsIkZvbnROYW1lIjoiQ2FsaWJyaSIsIklzQm9sZCI6ZmFsc2UsIklzSXRhbGljIjp0cnVlLCJJc1VuZGVybGluZWQiOmZhbHNlLCJQYXJlbnRTdHlsZSI6bnVsbH0sIkF1dG9TaXplIjowLCJGb3JlZ3JvdW5kIjp7IiRpZCI6IjMwOCIsIkNvbG9yIjp7IiRyZWYiOiI5MyJ9fSwiTWF4V2lkdGgiOjIwMC4wLCJNYXhIZWlnaHQiOiJJbmZpbml0eSIsIlNtYXJ0Rm9yZWdyb3VuZElzQWN0aXZlIjpmYWxzZSwiSG9yaXpvbnRhbEFsaWdubWVudCI6MCwiVmVydGljYWxBbGlnbm1lbnQiOjAsIlNtYXJ0Rm9yZWdyb3VuZCI6bnVsbCwiQmFja2dyb3VuZEZpbGxUeXBlIjowLCJNYXJnaW4iOnsiJGlkIjoiMzA5IiwiVG9wIjowLCJMZWZ0IjowLCJSaWdodCI6MCwiQm90dG9tIjowfSwiUGFkZGluZyI6eyIkaWQiOiIzMTAiLCJUb3AiOjAsIkxlZnQiOjAsIlJpZ2h0IjowLCJCb3R0b20iOjB9LCJCYWNrZ3JvdW5kIjp7IiRyZWYiOiI5NiJ9LCJJc1Zpc2libGUiOnRydWUsIldpZHRoIjowLjAsIkhlaWdodCI6MC4wLCJCb3JkZXJTdHlsZSI6eyIkaWQiOiIzMTEiLCJMaW5lQ29sb3IiOm51bGwsIkxpbmVXZWlnaHQiOjAuMCwiTGluZVR5cGUiOjAsIlBhcmVudFN0eWxlIjpudWxsfSwiUGFyZW50U3R5bGUiOm51bGx9LCJIb3Jpem9udGFsQ29ubmVjdG9yU3R5bGUiOnsiJGlkIjoiMzEyIiwiTGluZUNvbG9yIjp7IiRyZWYiOiI5OCJ9LCJMaW5lV2VpZ2h0IjoxLjAsIkxpbmVUeXBlIjowLCJQYXJlbnRTdHlsZSI6bnVsbH0sIlZlcnRpY2FsQ29ubmVjdG9yU3R5bGUiOnsiJGlkIjoiMzEz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zMTQiLCJNYXJnaW4iOnsiJGlkIjoiMzE1IiwiVG9wIjowLCJMZWZ0Ijo0LCJSaWdodCI6NCwiQm90dG9tIjowfSwiUGFkZGluZyI6eyIkaWQiOiIzMTYiLCJUb3AiOjAsIkxlZnQiOjAsIlJpZ2h0IjowLCJCb3R0b20iOjB9LCJCYWNrZ3JvdW5kIjp7IiRpZCI6IjMxNyIsIkNvbG9yIjp7IiRpZCI6IjMxOCIsIkEiOjI1NSwiUiI6MTg3LCJHIjoyMjQsIkIiOjIyN319LCJJc1Zpc2libGUiOnRydWUsIldpZHRoIjowLjAsIkhlaWdodCI6MTAuMCwiQm9yZGVyU3R5bGUiOnsiJGlkIjoiMzE5IiwiTGluZUNvbG9yIjp7IiRpZCI6IjMyMCIsIiR0eXBlIjoiTkxSRS5Db21tb24uRG9tLlNvbGlkQ29sb3JCcnVzaCwgTkxSRS5Db21tb24iLCJDb2xvciI6eyIkaWQiOiIzMjEiLCJBIjoyNTUsIlIiOjI1NSwiRyI6MCwiQiI6MH19LCJMaW5lV2VpZ2h0IjowLjAsIkxpbmVUeXBlIjowLCJQYXJlbnRTdHlsZSI6bnVsbH0sIlBhcmVudFN0eWxlIjpudWxsfSwiVGl0bGVTdHlsZSI6eyIkaWQiOiIzMjIiLCJGb250U2V0dGluZ3MiOnsiJGlkIjoiMzIzIiwiRm9udFNpemUiOjgsIkZvbnROYW1lIjoiQ2FsaWJyaSIsIklzQm9sZCI6dHJ1ZSwiSXNJdGFsaWMiOmZhbHNlLCJJc1VuZGVybGluZWQiOmZhbHNlLCJQYXJlbnRTdHlsZSI6bnVsbH0sIkF1dG9TaXplIjowLCJGb3JlZ3JvdW5kIjp7IiRpZCI6IjMyNCIsIkNvbG9yIjp7IiRpZCI6IjMyNSIsIkEiOjI1NSwiUiI6MCwiRyI6MCwiQiI6MH19LCJNYXhXaWR0aCI6MTIwMC4wLCJNYXhIZWlnaHQiOiJJbmZpbml0eSIsIlNtYXJ0Rm9yZWdyb3VuZElzQWN0aXZlIjpmYWxzZSwiSG9yaXpvbnRhbEFsaWdubWVudCI6MiwiVmVydGljYWxBbGlnbm1lbnQiOjAsIlNtYXJ0Rm9yZWdyb3VuZCI6bnVsbCwiQmFja2dyb3VuZEZpbGxUeXBlIjowLCJNYXJnaW4iOnsiJGlkIjoiMzI2IiwiVG9wIjowLCJMZWZ0IjowLCJSaWdodCI6MCwiQm90dG9tIjowfSwiUGFkZGluZyI6eyIkaWQiOiIzMjciLCJUb3AiOjAsIkxlZnQiOjAsIlJpZ2h0IjowLCJCb3R0b20iOjB9LCJCYWNrZ3JvdW5kIjp7IiRyZWYiOiIxMTcifSwiSXNWaXNpYmxlIjp0cnVlLCJXaWR0aCI6MC4wLCJIZWlnaHQiOjAuMCwiQm9yZGVyU3R5bGUiOnsiJGlkIjoiMzI4IiwiTGluZUNvbG9yIjpudWxsLCJMaW5lV2VpZ2h0IjowLjAsIkxpbmVUeXBlIjowLCJQYXJlbnRTdHlsZSI6bnVsbH0sIlBhcmVudFN0eWxlIjpudWxsfSwiRGF0ZVN0eWxlIjp7IiRpZCI6IjMyOSIsIkZvbnRTZXR0aW5ncyI6eyIkaWQiOiIzMzAiLCJGb250U2l6ZSI6OCwiRm9udE5hbWUiOiJDYWxpYnJpIiwiSXNCb2xkIjp0cnVlLCJJc0l0YWxpYyI6ZmFsc2UsIklzVW5kZXJsaW5lZCI6ZmFsc2UsIlBhcmVudFN0eWxlIjpudWxsfSwiQXV0b1NpemUiOjAsIkZvcmVncm91bmQiOnsiJGlkIjoiMzMxIiwiQ29sb3IiOnsiJGlkIjoiMzMy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MzMzIiwiVG9wIjowLCJMZWZ0IjowLCJSaWdodCI6MCwiQm90dG9tIjowfSwiUGFkZGluZyI6eyIkaWQiOiIzMzQiLCJUb3AiOjAsIkxlZnQiOjAsIlJpZ2h0IjowLCJCb3R0b20iOjB9LCJCYWNrZ3JvdW5kIjp7IiRyZWYiOiIxMjQifSwiSXNWaXNpYmxlIjp0cnVlLCJXaWR0aCI6MC4wLCJIZWlnaHQiOjAuMCwiQm9yZGVyU3R5bGUiOnsiJGlkIjoiMzM1IiwiTGluZUNvbG9yIjpudWxsLCJMaW5lV2VpZ2h0IjowLjAsIkxpbmVUeXBlIjowLCJQYXJlbnRTdHlsZSI6bnVsbH0sIlBhcmVudFN0eWxlIjpudWxsfSwiRGF0ZUZvcm1hdCI6eyIkaWQiOiIzMzY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iwiU21hcnREdXJhdGlvbkFjdGl2YXRlZCI6ZmFsc2UsIkRhdGVGb3JtYXQiOnsiJHJlZiI6IjMzNiJ9LCJJZCI6ImVmODM4OTNiLTFkNjktNGMyZi1hODQzLWE3NTA3MDY3NWRjNSIsIkltcG9ydElkIjpudWxsLCJUaXRsZSI6IldlZWsgMS0yIiwiTm90ZSI6bnVsbCwiSHlwZXJsaW5rIjp7IiRpZCI6IjMzNyIsIkFkZHJlc3MiOiIiLCJTdWJBZGRyZXNzIjoiIn0sIklzQ2hhbmdlZCI6ZmFsc2UsIklzTmV3IjpmYWxzZX0seyIkaWQiOiIzMzgiLCJHcm91cE5hbWUiOm51bGwsIlN0YXJ0RGF0ZSI6IjIwMjAtMDQtMTZUMDg6MDA6MDBaIiwiRW5kRGF0ZSI6IjIwMjAtMDQtMzBUMTc6MDA6MDBaIiwiUGVyY2VudGFnZUNvbXBsZXRlIjpudWxsLCJTdHlsZSI6eyIkaWQiOiIzMzkiLCJTaGFwZSI6MSwiU2hhcGVUaGlja25lc3MiOjAsIkR1cmF0aW9uRm9ybWF0IjowLCJJbmNsdWRlTm9uV29ya2luZ0RheXNJbkR1cmF0aW9uIjpmYWxzZSwiUGVyY2VudGFnZUNvbXBsZXRlU3R5bGUiOnsiJGlkIjoiMzQwIiwiRm9udFNldHRpbmdzIjp7IiRpZCI6IjM0MSIsIkZvbnRTaXplIjoxMCwiRm9udE5hbWUiOiJDYWxpYnJpIiwiSXNCb2xkIjpmYWxzZSwiSXNJdGFsaWMiOmZhbHNlLCJJc1VuZGVybGluZWQiOmZhbHNlLCJQYXJlbnRTdHlsZSI6bnVsbH0sIkF1dG9TaXplIjowLCJGb3JlZ3JvdW5kIjp7IiRpZCI6IjM0MiIsIkNvbG9yIjp7IiRpZCI6IjM0M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Q0IiwiVG9wIjowLCJMZWZ0IjowLCJSaWdodCI6MCwiQm90dG9tIjowfSwiUGFkZGluZyI6eyIkaWQiOiIzNDUiLCJUb3AiOjAsIkxlZnQiOjAsIlJpZ2h0IjowLCJCb3R0b20iOjB9LCJCYWNrZ3JvdW5kIjp7IiRyZWYiOiI4OSJ9LCJJc1Zpc2libGUiOnRydWUsIldpZHRoIjowLjAsIkhlaWdodCI6MC4wLCJCb3JkZXJTdHlsZSI6eyIkaWQiOiIzNDYiLCJMaW5lQ29sb3IiOm51bGwsIkxpbmVXZWlnaHQiOjAuMCwiTGluZVR5cGUiOjAsIlBhcmVudFN0eWxlIjpudWxsfSwiUGFyZW50U3R5bGUiOm51bGx9LCJEdXJhdGlvblN0eWxlIjp7IiRpZCI6IjM0NyIsIkZvbnRTZXR0aW5ncyI6eyIkaWQiOiIzNDgiLCJGb250U2l6ZSI6MTAsIkZvbnROYW1lIjoiQ2FsaWJyaSIsIklzQm9sZCI6ZmFsc2UsIklzSXRhbGljIjp0cnVlLCJJc1VuZGVybGluZWQiOmZhbHNlLCJQYXJlbnRTdHlsZSI6bnVsbH0sIkF1dG9TaXplIjowLCJGb3JlZ3JvdW5kIjp7IiRpZCI6IjM0OSIsIkNvbG9yIjp7IiRyZWYiOiI5MyJ9fSwiTWF4V2lkdGgiOjIwMC4wLCJNYXhIZWlnaHQiOiJJbmZpbml0eSIsIlNtYXJ0Rm9yZWdyb3VuZElzQWN0aXZlIjpmYWxzZSwiSG9yaXpvbnRhbEFsaWdubWVudCI6MCwiVmVydGljYWxBbGlnbm1lbnQiOjAsIlNtYXJ0Rm9yZWdyb3VuZCI6bnVsbCwiQmFja2dyb3VuZEZpbGxUeXBlIjowLCJNYXJnaW4iOnsiJGlkIjoiMzUwIiwiVG9wIjowLCJMZWZ0IjowLCJSaWdodCI6MCwiQm90dG9tIjowfSwiUGFkZGluZyI6eyIkaWQiOiIzNTEiLCJUb3AiOjAsIkxlZnQiOjAsIlJpZ2h0IjowLCJCb3R0b20iOjB9LCJCYWNrZ3JvdW5kIjp7IiRyZWYiOiI5NiJ9LCJJc1Zpc2libGUiOnRydWUsIldpZHRoIjowLjAsIkhlaWdodCI6MC4wLCJCb3JkZXJTdHlsZSI6eyIkaWQiOiIzNTIiLCJMaW5lQ29sb3IiOm51bGwsIkxpbmVXZWlnaHQiOjAuMCwiTGluZVR5cGUiOjAsIlBhcmVudFN0eWxlIjpudWxsfSwiUGFyZW50U3R5bGUiOm51bGx9LCJIb3Jpem9udGFsQ29ubmVjdG9yU3R5bGUiOnsiJGlkIjoiMzUzIiwiTGluZUNvbG9yIjp7IiRyZWYiOiI5OCJ9LCJMaW5lV2VpZ2h0IjoxLjAsIkxpbmVUeXBlIjowLCJQYXJlbnRTdHlsZSI6bnVsbH0sIlZlcnRpY2FsQ29ubmVjdG9yU3R5bGUiOnsiJGlkIjoiMzU0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zNTUiLCJNYXJnaW4iOnsiJGlkIjoiMzU2IiwiVG9wIjowLCJMZWZ0Ijo0LCJSaWdodCI6NCwiQm90dG9tIjowfSwiUGFkZGluZyI6eyIkaWQiOiIzNTciLCJUb3AiOjAsIkxlZnQiOjAsIlJpZ2h0IjowLCJCb3R0b20iOjB9LCJCYWNrZ3JvdW5kIjp7IiRpZCI6IjM1OCIsIkNvbG9yIjp7IiRpZCI6IjM1OSIsIkEiOjI1NSwiUiI6MTg3LCJHIjoyMjQsIkIiOjIyN319LCJJc1Zpc2libGUiOnRydWUsIldpZHRoIjowLjAsIkhlaWdodCI6MTAuMCwiQm9yZGVyU3R5bGUiOnsiJGlkIjoiMzYwIiwiTGluZUNvbG9yIjp7IiRpZCI6IjM2MSIsIiR0eXBlIjoiTkxSRS5Db21tb24uRG9tLlNvbGlkQ29sb3JCcnVzaCwgTkxSRS5Db21tb24iLCJDb2xvciI6eyIkaWQiOiIzNjIiLCJBIjoyNTUsIlIiOjI1NSwiRyI6MCwiQiI6MH19LCJMaW5lV2VpZ2h0IjowLjAsIkxpbmVUeXBlIjowLCJQYXJlbnRTdHlsZSI6bnVsbH0sIlBhcmVudFN0eWxlIjpudWxsfSwiVGl0bGVTdHlsZSI6eyIkaWQiOiIzNjMiLCJGb250U2V0dGluZ3MiOnsiJGlkIjoiMzY0IiwiRm9udFNpemUiOjgsIkZvbnROYW1lIjoiQ2FsaWJyaSIsIklzQm9sZCI6dHJ1ZSwiSXNJdGFsaWMiOmZhbHNlLCJJc1VuZGVybGluZWQiOmZhbHNlLCJQYXJlbnRTdHlsZSI6bnVsbH0sIkF1dG9TaXplIjowLCJGb3JlZ3JvdW5kIjp7IiRpZCI6IjM2NSIsIkNvbG9yIjp7IiRpZCI6IjM2Ni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zNjciLCJUb3AiOjAsIkxlZnQiOjAsIlJpZ2h0IjowLCJCb3R0b20iOjB9LCJQYWRkaW5nIjp7IiRpZCI6IjM2OCIsIlRvcCI6MCwiTGVmdCI6MCwiUmlnaHQiOjAsIkJvdHRvbSI6MH0sIkJhY2tncm91bmQiOnsiJHJlZiI6IjExNyJ9LCJJc1Zpc2libGUiOnRydWUsIldpZHRoIjowLjAsIkhlaWdodCI6MC4wLCJCb3JkZXJTdHlsZSI6eyIkaWQiOiIzNjkiLCJMaW5lQ29sb3IiOm51bGwsIkxpbmVXZWlnaHQiOjAuMCwiTGluZVR5cGUiOjAsIlBhcmVudFN0eWxlIjpudWxsfSwiUGFyZW50U3R5bGUiOm51bGx9LCJEYXRlU3R5bGUiOnsiJGlkIjoiMzcwIiwiRm9udFNldHRpbmdzIjp7IiRpZCI6IjM3MSIsIkZvbnRTaXplIjo4LCJGb250TmFtZSI6IkNhbGlicmkiLCJJc0JvbGQiOnRydWUsIklzSXRhbGljIjpmYWxzZSwiSXNVbmRlcmxpbmVkIjpmYWxzZSwiUGFyZW50U3R5bGUiOm51bGx9LCJBdXRvU2l6ZSI6MCwiRm9yZWdyb3VuZCI6eyIkaWQiOiIzNzIiLCJDb2xvciI6eyIkaWQiOiIzNzM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zNzQiLCJUb3AiOjAsIkxlZnQiOjAsIlJpZ2h0IjowLCJCb3R0b20iOjB9LCJQYWRkaW5nIjp7IiRpZCI6IjM3NSIsIlRvcCI6MCwiTGVmdCI6MCwiUmlnaHQiOjAsIkJvdHRvbSI6MH0sIkJhY2tncm91bmQiOnsiJHJlZiI6IjEyNCJ9LCJJc1Zpc2libGUiOnRydWUsIldpZHRoIjowLjAsIkhlaWdodCI6MC4wLCJCb3JkZXJTdHlsZSI6eyIkaWQiOiIzNzYiLCJMaW5lQ29sb3IiOm51bGwsIkxpbmVXZWlnaHQiOjAuMCwiTGluZVR5cGUiOjAsIlBhcmVudFN0eWxlIjpudWxsfSwiUGFyZW50U3R5bGUiOm51bGx9LCJEYXRlRm9ybWF0Ijp7IiRpZCI6IjM3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zLCJTbWFydER1cmF0aW9uQWN0aXZhdGVkIjpmYWxzZSwiRGF0ZUZvcm1hdCI6eyIkcmVmIjoiMzc3In0sIklkIjoiMzc3NDExNGQtYjlmOC00ZTcwLTg0ZGUtYWQ4ZjI3MTg2MDAzIiwiSW1wb3J0SWQiOm51bGwsIlRpdGxlIjoiV2VlayAzLTQiLCJOb3RlIjpudWxsLCJIeXBlcmxpbmsiOnsiJGlkIjoiMzc4IiwiQWRkcmVzcyI6IiIsIlN1YkFkZHJlc3MiOiIifSwiSXNDaGFuZ2VkIjpmYWxzZSwiSXNOZXciOmZhbHNlfSx7IiRpZCI6IjM3OSIsIkdyb3VwTmFtZSI6bnVsbCwiU3RhcnREYXRlIjoiMjAyMC0wNC0zMFQwODowMDowMFoiLCJFbmREYXRlIjoiMjAyMC0wNS0xNFQxNzowMDowMFoiLCJQZXJjZW50YWdlQ29tcGxldGUiOm51bGwsIlN0eWxlIjp7IiRpZCI6IjM4MCIsIlNoYXBlIjoxLCJTaGFwZVRoaWNrbmVzcyI6MCwiRHVyYXRpb25Gb3JtYXQiOjAsIkluY2x1ZGVOb25Xb3JraW5nRGF5c0luRHVyYXRpb24iOmZhbHNlLCJQZXJjZW50YWdlQ29tcGxldGVTdHlsZSI6eyIkaWQiOiIzODEiLCJGb250U2V0dGluZ3MiOnsiJGlkIjoiMzgyIiwiRm9udFNpemUiOjEwLCJGb250TmFtZSI6IkNhbGlicmkiLCJJc0JvbGQiOmZhbHNlLCJJc0l0YWxpYyI6ZmFsc2UsIklzVW5kZXJsaW5lZCI6ZmFsc2UsIlBhcmVudFN0eWxlIjpudWxsfSwiQXV0b1NpemUiOjAsIkZvcmVncm91bmQiOnsiJGlkIjoiMzgzIiwiQ29sb3IiOnsiJGlkIjoiMzg0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zODUiLCJUb3AiOjAsIkxlZnQiOjAsIlJpZ2h0IjowLCJCb3R0b20iOjB9LCJQYWRkaW5nIjp7IiRpZCI6IjM4NiIsIlRvcCI6MCwiTGVmdCI6MCwiUmlnaHQiOjAsIkJvdHRvbSI6MH0sIkJhY2tncm91bmQiOnsiJHJlZiI6Ijg5In0sIklzVmlzaWJsZSI6dHJ1ZSwiV2lkdGgiOjAuMCwiSGVpZ2h0IjowLjAsIkJvcmRlclN0eWxlIjp7IiRpZCI6IjM4NyIsIkxpbmVDb2xvciI6bnVsbCwiTGluZVdlaWdodCI6MC4wLCJMaW5lVHlwZSI6MCwiUGFyZW50U3R5bGUiOm51bGx9LCJQYXJlbnRTdHlsZSI6bnVsbH0sIkR1cmF0aW9uU3R5bGUiOnsiJGlkIjoiMzg4IiwiRm9udFNldHRpbmdzIjp7IiRpZCI6IjM4OSIsIkZvbnRTaXplIjoxMCwiRm9udE5hbWUiOiJDYWxpYnJpIiwiSXNCb2xkIjpmYWxzZSwiSXNJdGFsaWMiOnRydWUsIklzVW5kZXJsaW5lZCI6ZmFsc2UsIlBhcmVudFN0eWxlIjpudWxsfSwiQXV0b1NpemUiOjAsIkZvcmVncm91bmQiOnsiJGlkIjoiMzkwIiwiQ29sb3IiOnsiJHJlZiI6IjkzIn19LCJNYXhXaWR0aCI6MjAwLjAsIk1heEhlaWdodCI6IkluZmluaXR5IiwiU21hcnRGb3JlZ3JvdW5kSXNBY3RpdmUiOmZhbHNlLCJIb3Jpem9udGFsQWxpZ25tZW50IjowLCJWZXJ0aWNhbEFsaWdubWVudCI6MCwiU21hcnRGb3JlZ3JvdW5kIjpudWxsLCJCYWNrZ3JvdW5kRmlsbFR5cGUiOjAsIk1hcmdpbiI6eyIkaWQiOiIzOTEiLCJUb3AiOjAsIkxlZnQiOjAsIlJpZ2h0IjowLCJCb3R0b20iOjB9LCJQYWRkaW5nIjp7IiRpZCI6IjM5MiIsIlRvcCI6MCwiTGVmdCI6MCwiUmlnaHQiOjAsIkJvdHRvbSI6MH0sIkJhY2tncm91bmQiOnsiJHJlZiI6Ijk2In0sIklzVmlzaWJsZSI6dHJ1ZSwiV2lkdGgiOjAuMCwiSGVpZ2h0IjowLjAsIkJvcmRlclN0eWxlIjp7IiRpZCI6IjM5MyIsIkxpbmVDb2xvciI6bnVsbCwiTGluZVdlaWdodCI6MC4wLCJMaW5lVHlwZSI6MCwiUGFyZW50U3R5bGUiOm51bGx9LCJQYXJlbnRTdHlsZSI6bnVsbH0sIkhvcml6b250YWxDb25uZWN0b3JTdHlsZSI6eyIkaWQiOiIzOTQiLCJMaW5lQ29sb3IiOnsiJHJlZiI6Ijk4In0sIkxpbmVXZWlnaHQiOjEuMCwiTGluZVR5cGUiOjAsIlBhcmVudFN0eWxlIjpudWxsfSwiVmVydGljYWxDb25uZWN0b3JTdHlsZSI6eyIkaWQiOiIzOTU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M5NiIsIk1hcmdpbiI6eyIkaWQiOiIzOTciLCJUb3AiOjAsIkxlZnQiOjQsIlJpZ2h0Ijo0LCJCb3R0b20iOjB9LCJQYWRkaW5nIjp7IiRpZCI6IjM5OCIsIlRvcCI6MCwiTGVmdCI6MCwiUmlnaHQiOjAsIkJvdHRvbSI6MH0sIkJhY2tncm91bmQiOnsiJGlkIjoiMzk5IiwiQ29sb3IiOnsiJGlkIjoiNDAwIiwiQSI6MjU1LCJSIjoxODcsIkciOjIyNCwiQiI6MjI3fX0sIklzVmlzaWJsZSI6dHJ1ZSwiV2lkdGgiOjAuMCwiSGVpZ2h0IjoxMC4wLCJCb3JkZXJTdHlsZSI6eyIkaWQiOiI0MDEiLCJMaW5lQ29sb3IiOnsiJGlkIjoiNDAyIiwiJHR5cGUiOiJOTFJFLkNvbW1vbi5Eb20uU29saWRDb2xvckJydXNoLCBOTFJFLkNvbW1vbiIsIkNvbG9yIjp7IiRpZCI6IjQwMyIsIkEiOjI1NSwiUiI6MjU1LCJHIjowLCJCIjowfX0sIkxpbmVXZWlnaHQiOjAuMCwiTGluZVR5cGUiOjAsIlBhcmVudFN0eWxlIjpudWxsfSwiUGFyZW50U3R5bGUiOm51bGx9LCJUaXRsZVN0eWxlIjp7IiRpZCI6IjQwNCIsIkZvbnRTZXR0aW5ncyI6eyIkaWQiOiI0MDUiLCJGb250U2l6ZSI6OCwiRm9udE5hbWUiOiJDYWxpYnJpIiwiSXNCb2xkIjp0cnVlLCJJc0l0YWxpYyI6ZmFsc2UsIklzVW5kZXJsaW5lZCI6ZmFsc2UsIlBhcmVudFN0eWxlIjpudWxsfSwiQXV0b1NpemUiOjAsIkZvcmVncm91bmQiOnsiJGlkIjoiNDA2IiwiQ29sb3IiOnsiJGlkIjoiNDA3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QwOCIsIlRvcCI6MCwiTGVmdCI6MCwiUmlnaHQiOjAsIkJvdHRvbSI6MH0sIlBhZGRpbmciOnsiJGlkIjoiNDA5IiwiVG9wIjowLCJMZWZ0IjowLCJSaWdodCI6MCwiQm90dG9tIjowfSwiQmFja2dyb3VuZCI6eyIkcmVmIjoiMTE3In0sIklzVmlzaWJsZSI6dHJ1ZSwiV2lkdGgiOjAuMCwiSGVpZ2h0IjowLjAsIkJvcmRlclN0eWxlIjp7IiRpZCI6IjQxMCIsIkxpbmVDb2xvciI6bnVsbCwiTGluZVdlaWdodCI6MC4wLCJMaW5lVHlwZSI6MCwiUGFyZW50U3R5bGUiOm51bGx9LCJQYXJlbnRTdHlsZSI6bnVsbH0sIkRhdGVTdHlsZSI6eyIkaWQiOiI0MTEiLCJGb250U2V0dGluZ3MiOnsiJGlkIjoiNDEyIiwiRm9udFNpemUiOjgsIkZvbnROYW1lIjoiQ2FsaWJyaSIsIklzQm9sZCI6dHJ1ZSwiSXNJdGFsaWMiOmZhbHNlLCJJc1VuZGVybGluZWQiOmZhbHNlLCJQYXJlbnRTdHlsZSI6bnVsbH0sIkF1dG9TaXplIjowLCJGb3JlZ3JvdW5kIjp7IiRpZCI6IjQxMyIsIkNvbG9yIjp7IiRpZCI6IjQxNC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QxNSIsIlRvcCI6MCwiTGVmdCI6MCwiUmlnaHQiOjAsIkJvdHRvbSI6MH0sIlBhZGRpbmciOnsiJGlkIjoiNDE2IiwiVG9wIjowLCJMZWZ0IjowLCJSaWdodCI6MCwiQm90dG9tIjowfSwiQmFja2dyb3VuZCI6eyIkcmVmIjoiMTI0In0sIklzVmlzaWJsZSI6dHJ1ZSwiV2lkdGgiOjAuMCwiSGVpZ2h0IjowLjAsIkJvcmRlclN0eWxlIjp7IiRpZCI6IjQxNyIsIkxpbmVDb2xvciI6bnVsbCwiTGluZVdlaWdodCI6MC4wLCJMaW5lVHlwZSI6MCwiUGFyZW50U3R5bGUiOm51bGx9LCJQYXJlbnRTdHlsZSI6bnVsbH0sIkRhdGVGb3JtYXQiOnsiJGlkIjoiNDE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QsIlNtYXJ0RHVyYXRpb25BY3RpdmF0ZWQiOmZhbHNlLCJEYXRlRm9ybWF0Ijp7IiRyZWYiOiI0MTgifSwiSWQiOiIxMjNmMDI5Yy1mMmZkLTRkZjAtOTllOC0wY2EyZmU3ODJkZTYiLCJJbXBvcnRJZCI6bnVsbCwiVGl0bGUiOiJXZWVrIDUtNiIsIk5vdGUiOm51bGwsIkh5cGVybGluayI6eyIkaWQiOiI0MTkiLCJBZGRyZXNzIjoiIiwiU3ViQWRkcmVzcyI6IiJ9LCJJc0NoYW5nZWQiOmZhbHNlLCJJc05ldyI6ZmFsc2V9LHsiJGlkIjoiNDIwIiwiR3JvdXBOYW1lIjpudWxsLCJTdGFydERhdGUiOiIyMDIwLTA1LTE0VDA4OjAwOjAwWiIsIkVuZERhdGUiOiIyMDIwLTA1LTI4VDE3OjAwOjAwWiIsIlBlcmNlbnRhZ2VDb21wbGV0ZSI6bnVsbCwiU3R5bGUiOnsiJGlkIjoiNDIxIiwiU2hhcGUiOjEsIlNoYXBlVGhpY2tuZXNzIjowLCJEdXJhdGlvbkZvcm1hdCI6MCwiSW5jbHVkZU5vbldvcmtpbmdEYXlzSW5EdXJhdGlvbiI6ZmFsc2UsIlBlcmNlbnRhZ2VDb21wbGV0ZVN0eWxlIjp7IiRpZCI6IjQyMiIsIkZvbnRTZXR0aW5ncyI6eyIkaWQiOiI0MjMiLCJGb250U2l6ZSI6MTAsIkZvbnROYW1lIjoiQ2FsaWJyaSIsIklzQm9sZCI6ZmFsc2UsIklzSXRhbGljIjpmYWxzZSwiSXNVbmRlcmxpbmVkIjpmYWxzZSwiUGFyZW50U3R5bGUiOm51bGx9LCJBdXRvU2l6ZSI6MCwiRm9yZWdyb3VuZCI6eyIkaWQiOiI0MjQiLCJDb2xvciI6eyIkaWQiOiI0MjU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QyNiIsIlRvcCI6MCwiTGVmdCI6MCwiUmlnaHQiOjAsIkJvdHRvbSI6MH0sIlBhZGRpbmciOnsiJGlkIjoiNDI3IiwiVG9wIjowLCJMZWZ0IjowLCJSaWdodCI6MCwiQm90dG9tIjowfSwiQmFja2dyb3VuZCI6eyIkcmVmIjoiODkifSwiSXNWaXNpYmxlIjp0cnVlLCJXaWR0aCI6MC4wLCJIZWlnaHQiOjAuMCwiQm9yZGVyU3R5bGUiOnsiJGlkIjoiNDI4IiwiTGluZUNvbG9yIjpudWxsLCJMaW5lV2VpZ2h0IjowLjAsIkxpbmVUeXBlIjowLCJQYXJlbnRTdHlsZSI6bnVsbH0sIlBhcmVudFN0eWxlIjpudWxsfSwiRHVyYXRpb25TdHlsZSI6eyIkaWQiOiI0MjkiLCJGb250U2V0dGluZ3MiOnsiJGlkIjoiNDMwIiwiRm9udFNpemUiOjEwLCJGb250TmFtZSI6IkNhbGlicmkiLCJJc0JvbGQiOmZhbHNlLCJJc0l0YWxpYyI6dHJ1ZSwiSXNVbmRlcmxpbmVkIjpmYWxzZSwiUGFyZW50U3R5bGUiOm51bGx9LCJBdXRvU2l6ZSI6MCwiRm9yZWdyb3VuZCI6eyIkaWQiOiI0MzEiLCJDb2xvciI6eyIkcmVmIjoiOTMifX0sIk1heFdpZHRoIjoyMDAuMCwiTWF4SGVpZ2h0IjoiSW5maW5pdHkiLCJTbWFydEZvcmVncm91bmRJc0FjdGl2ZSI6ZmFsc2UsIkhvcml6b250YWxBbGlnbm1lbnQiOjAsIlZlcnRpY2FsQWxpZ25tZW50IjowLCJTbWFydEZvcmVncm91bmQiOm51bGwsIkJhY2tncm91bmRGaWxsVHlwZSI6MCwiTWFyZ2luIjp7IiRpZCI6IjQzMiIsIlRvcCI6MCwiTGVmdCI6MCwiUmlnaHQiOjAsIkJvdHRvbSI6MH0sIlBhZGRpbmciOnsiJGlkIjoiNDMzIiwiVG9wIjowLCJMZWZ0IjowLCJSaWdodCI6MCwiQm90dG9tIjowfSwiQmFja2dyb3VuZCI6eyIkcmVmIjoiOTYifSwiSXNWaXNpYmxlIjp0cnVlLCJXaWR0aCI6MC4wLCJIZWlnaHQiOjAuMCwiQm9yZGVyU3R5bGUiOnsiJGlkIjoiNDM0IiwiTGluZUNvbG9yIjpudWxsLCJMaW5lV2VpZ2h0IjowLjAsIkxpbmVUeXBlIjowLCJQYXJlbnRTdHlsZSI6bnVsbH0sIlBhcmVudFN0eWxlIjpudWxsfSwiSG9yaXpvbnRhbENvbm5lY3RvclN0eWxlIjp7IiRpZCI6IjQzNSIsIkxpbmVDb2xvciI6eyIkcmVmIjoiOTgifSwiTGluZVdlaWdodCI6MS4wLCJMaW5lVHlwZSI6MCwiUGFyZW50U3R5bGUiOm51bGx9LCJWZXJ0aWNhbENvbm5lY3RvclN0eWxlIjp7IiRpZCI6IjQzNi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ZmFsc2UsIlBlcmNlbnRhZ2VDb21wbGV0ZVNoYXBlT3BhY2l0eSI6MzUsIlNoYXBlU3R5bGUiOnsiJGlkIjoiNDM3IiwiTWFyZ2luIjp7IiRpZCI6IjQzOCIsIlRvcCI6MCwiTGVmdCI6NCwiUmlnaHQiOjQsIkJvdHRvbSI6MH0sIlBhZGRpbmciOnsiJGlkIjoiNDM5IiwiVG9wIjowLCJMZWZ0IjowLCJSaWdodCI6MCwiQm90dG9tIjowfSwiQmFja2dyb3VuZCI6eyIkaWQiOiI0NDAiLCJDb2xvciI6eyIkaWQiOiI0NDEiLCJBIjoyNTUsIlIiOjE4NywiRyI6MjI0LCJCIjoyMjd9fSwiSXNWaXNpYmxlIjp0cnVlLCJXaWR0aCI6MC4wLCJIZWlnaHQiOjEwLjAsIkJvcmRlclN0eWxlIjp7IiRpZCI6IjQ0MiIsIkxpbmVDb2xvciI6eyIkaWQiOiI0NDMiLCIkdHlwZSI6Ik5MUkUuQ29tbW9uLkRvbS5Tb2xpZENvbG9yQnJ1c2gsIE5MUkUuQ29tbW9uIiwiQ29sb3IiOnsiJGlkIjoiNDQ0IiwiQSI6MjU1LCJSIjoyNTUsIkciOjAsIkIiOjB9fSwiTGluZVdlaWdodCI6MC4wLCJMaW5lVHlwZSI6MCwiUGFyZW50U3R5bGUiOm51bGx9LCJQYXJlbnRTdHlsZSI6bnVsbH0sIlRpdGxlU3R5bGUiOnsiJGlkIjoiNDQ1IiwiRm9udFNldHRpbmdzIjp7IiRpZCI6IjQ0NiIsIkZvbnRTaXplIjo4LCJGb250TmFtZSI6IkNhbGlicmkiLCJJc0JvbGQiOnRydWUsIklzSXRhbGljIjpmYWxzZSwiSXNVbmRlcmxpbmVkIjpmYWxzZSwiUGFyZW50U3R5bGUiOm51bGx9LCJBdXRvU2l6ZSI6MCwiRm9yZWdyb3VuZCI6eyIkaWQiOiI0NDciLCJDb2xvciI6eyIkaWQiOiI0NDg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NDQ5IiwiVG9wIjowLCJMZWZ0IjowLCJSaWdodCI6MCwiQm90dG9tIjowfSwiUGFkZGluZyI6eyIkaWQiOiI0NTAiLCJUb3AiOjAsIkxlZnQiOjAsIlJpZ2h0IjowLCJCb3R0b20iOjB9LCJCYWNrZ3JvdW5kIjp7IiRyZWYiOiIxMTcifSwiSXNWaXNpYmxlIjp0cnVlLCJXaWR0aCI6MC4wLCJIZWlnaHQiOjAuMCwiQm9yZGVyU3R5bGUiOnsiJGlkIjoiNDUxIiwiTGluZUNvbG9yIjpudWxsLCJMaW5lV2VpZ2h0IjowLjAsIkxpbmVUeXBlIjowLCJQYXJlbnRTdHlsZSI6bnVsbH0sIlBhcmVudFN0eWxlIjpudWxsfSwiRGF0ZVN0eWxlIjp7IiRpZCI6IjQ1MiIsIkZvbnRTZXR0aW5ncyI6eyIkaWQiOiI0NTMiLCJGb250U2l6ZSI6OCwiRm9udE5hbWUiOiJDYWxpYnJpIiwiSXNCb2xkIjp0cnVlLCJJc0l0YWxpYyI6ZmFsc2UsIklzVW5kZXJsaW5lZCI6ZmFsc2UsIlBhcmVudFN0eWxlIjpudWxsfSwiQXV0b1NpemUiOjAsIkZvcmVncm91bmQiOnsiJGlkIjoiNDU0IiwiQ29sb3IiOnsiJGlkIjoiNDU1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DU2IiwiVG9wIjowLCJMZWZ0IjowLCJSaWdodCI6MCwiQm90dG9tIjowfSwiUGFkZGluZyI6eyIkaWQiOiI0NTciLCJUb3AiOjAsIkxlZnQiOjAsIlJpZ2h0IjowLCJCb3R0b20iOjB9LCJCYWNrZ3JvdW5kIjp7IiRyZWYiOiIxMjQifSwiSXNWaXNpYmxlIjp0cnVlLCJXaWR0aCI6MC4wLCJIZWlnaHQiOjAuMCwiQm9yZGVyU3R5bGUiOnsiJGlkIjoiNDU4IiwiTGluZUNvbG9yIjpudWxsLCJMaW5lV2VpZ2h0IjowLjAsIkxpbmVUeXBlIjowLCJQYXJlbnRTdHlsZSI6bnVsbH0sIlBhcmVudFN0eWxlIjpudWxsfSwiRGF0ZUZvcm1hdCI6eyIkaWQiOiI0NTk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NSwiU21hcnREdXJhdGlvbkFjdGl2YXRlZCI6ZmFsc2UsIkRhdGVGb3JtYXQiOnsiJHJlZiI6IjQ1OSJ9LCJJZCI6IjIyYTZjNDgzLTkzZTMtNDBmZC1iMmIyLTgxMjE1OGE4YmIxOCIsIkltcG9ydElkIjpudWxsLCJUaXRsZSI6IldlZWsgNy04IiwiTm90ZSI6bnVsbCwiSHlwZXJsaW5rIjp7IiRpZCI6IjQ2MCIsIkFkZHJlc3MiOiIiLCJTdWJBZGRyZXNzIjoiIn0sIklzQ2hhbmdlZCI6ZmFsc2UsIklzTmV3IjpmYWxzZX0seyIkaWQiOiI0NjEiLCJHcm91cE5hbWUiOm51bGwsIlN0YXJ0RGF0ZSI6IjIwMjAtMDUtMjhUMDg6MDA6MDBaIiwiRW5kRGF0ZSI6IjIwMjAtMDYtMTFUMTc6MDA6MDBaIiwiUGVyY2VudGFnZUNvbXBsZXRlIjpudWxsLCJTdHlsZSI6eyIkaWQiOiI0NjIiLCJTaGFwZSI6MSwiU2hhcGVUaGlja25lc3MiOjAsIkR1cmF0aW9uRm9ybWF0IjowLCJJbmNsdWRlTm9uV29ya2luZ0RheXNJbkR1cmF0aW9uIjpmYWxzZSwiUGVyY2VudGFnZUNvbXBsZXRlU3R5bGUiOnsiJGlkIjoiNDYzIiwiRm9udFNldHRpbmdzIjp7IiRpZCI6IjQ2NCIsIkZvbnRTaXplIjoxMCwiRm9udE5hbWUiOiJDYWxpYnJpIiwiSXNCb2xkIjpmYWxzZSwiSXNJdGFsaWMiOmZhbHNlLCJJc1VuZGVybGluZWQiOmZhbHNlLCJQYXJlbnRTdHlsZSI6bnVsbH0sIkF1dG9TaXplIjowLCJGb3JlZ3JvdW5kIjp7IiRpZCI6IjQ2NSIsIkNvbG9yIjp7IiRpZCI6IjQ2N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DY3IiwiVG9wIjowLCJMZWZ0IjowLCJSaWdodCI6MCwiQm90dG9tIjowfSwiUGFkZGluZyI6eyIkaWQiOiI0NjgiLCJUb3AiOjAsIkxlZnQiOjAsIlJpZ2h0IjowLCJCb3R0b20iOjB9LCJCYWNrZ3JvdW5kIjp7IiRyZWYiOiI4OSJ9LCJJc1Zpc2libGUiOnRydWUsIldpZHRoIjowLjAsIkhlaWdodCI6MC4wLCJCb3JkZXJTdHlsZSI6eyIkaWQiOiI0NjkiLCJMaW5lQ29sb3IiOm51bGwsIkxpbmVXZWlnaHQiOjAuMCwiTGluZVR5cGUiOjAsIlBhcmVudFN0eWxlIjpudWxsfSwiUGFyZW50U3R5bGUiOm51bGx9LCJEdXJhdGlvblN0eWxlIjp7IiRpZCI6IjQ3MCIsIkZvbnRTZXR0aW5ncyI6eyIkaWQiOiI0NzEiLCJGb250U2l6ZSI6MTAsIkZvbnROYW1lIjoiQ2FsaWJyaSIsIklzQm9sZCI6ZmFsc2UsIklzSXRhbGljIjp0cnVlLCJJc1VuZGVybGluZWQiOmZhbHNlLCJQYXJlbnRTdHlsZSI6bnVsbH0sIkF1dG9TaXplIjowLCJGb3JlZ3JvdW5kIjp7IiRpZCI6IjQ3MiIsIkNvbG9yIjp7IiRyZWYiOiI5MyJ9fSwiTWF4V2lkdGgiOjIwMC4wLCJNYXhIZWlnaHQiOiJJbmZpbml0eSIsIlNtYXJ0Rm9yZWdyb3VuZElzQWN0aXZlIjpmYWxzZSwiSG9yaXpvbnRhbEFsaWdubWVudCI6MCwiVmVydGljYWxBbGlnbm1lbnQiOjAsIlNtYXJ0Rm9yZWdyb3VuZCI6bnVsbCwiQmFja2dyb3VuZEZpbGxUeXBlIjowLCJNYXJnaW4iOnsiJGlkIjoiNDczIiwiVG9wIjowLCJMZWZ0IjowLCJSaWdodCI6MCwiQm90dG9tIjowfSwiUGFkZGluZyI6eyIkaWQiOiI0NzQiLCJUb3AiOjAsIkxlZnQiOjAsIlJpZ2h0IjowLCJCb3R0b20iOjB9LCJCYWNrZ3JvdW5kIjp7IiRyZWYiOiI5NiJ9LCJJc1Zpc2libGUiOnRydWUsIldpZHRoIjowLjAsIkhlaWdodCI6MC4wLCJCb3JkZXJTdHlsZSI6eyIkaWQiOiI0NzUiLCJMaW5lQ29sb3IiOm51bGwsIkxpbmVXZWlnaHQiOjAuMCwiTGluZVR5cGUiOjAsIlBhcmVudFN0eWxlIjpudWxsfSwiUGFyZW50U3R5bGUiOm51bGx9LCJIb3Jpem9udGFsQ29ubmVjdG9yU3R5bGUiOnsiJGlkIjoiNDc2IiwiTGluZUNvbG9yIjp7IiRyZWYiOiI5OCJ9LCJMaW5lV2VpZ2h0IjoxLjAsIkxpbmVUeXBlIjowLCJQYXJlbnRTdHlsZSI6bnVsbH0sIlZlcnRpY2FsQ29ubmVjdG9yU3R5bGUiOnsiJGlkIjoiNDc3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0NzgiLCJNYXJnaW4iOnsiJGlkIjoiNDc5IiwiVG9wIjowLCJMZWZ0Ijo0LCJSaWdodCI6NCwiQm90dG9tIjowfSwiUGFkZGluZyI6eyIkaWQiOiI0ODAiLCJUb3AiOjAsIkxlZnQiOjAsIlJpZ2h0IjowLCJCb3R0b20iOjB9LCJCYWNrZ3JvdW5kIjp7IiRpZCI6IjQ4MSIsIkNvbG9yIjp7IiRpZCI6IjQ4MiIsIkEiOjI1NSwiUiI6MTg3LCJHIjoyMjQsIkIiOjIyN319LCJJc1Zpc2libGUiOnRydWUsIldpZHRoIjowLjAsIkhlaWdodCI6MTAuMCwiQm9yZGVyU3R5bGUiOnsiJGlkIjoiNDgzIiwiTGluZUNvbG9yIjp7IiRpZCI6IjQ4NCIsIiR0eXBlIjoiTkxSRS5Db21tb24uRG9tLlNvbGlkQ29sb3JCcnVzaCwgTkxSRS5Db21tb24iLCJDb2xvciI6eyIkaWQiOiI0ODUiLCJBIjoyNTUsIlIiOjI1NSwiRyI6MCwiQiI6MH19LCJMaW5lV2VpZ2h0IjowLjAsIkxpbmVUeXBlIjowLCJQYXJlbnRTdHlsZSI6bnVsbH0sIlBhcmVudFN0eWxlIjpudWxsfSwiVGl0bGVTdHlsZSI6eyIkaWQiOiI0ODYiLCJGb250U2V0dGluZ3MiOnsiJGlkIjoiNDg3IiwiRm9udFNpemUiOjgsIkZvbnROYW1lIjoiQ2FsaWJyaSIsIklzQm9sZCI6dHJ1ZSwiSXNJdGFsaWMiOmZhbHNlLCJJc1VuZGVybGluZWQiOmZhbHNlLCJQYXJlbnRTdHlsZSI6bnVsbH0sIkF1dG9TaXplIjowLCJGb3JlZ3JvdW5kIjp7IiRpZCI6IjQ4OCIsIkNvbG9yIjp7IiRpZCI6IjQ4OSIsIkEiOjI1NSwiUiI6MCwiRyI6MCwiQiI6MH19LCJNYXhXaWR0aCI6MTE0LjIzNDAxNjQxODQ1NzAzLCJNYXhIZWlnaHQiOiJJbmZpbml0eSIsIlNtYXJ0Rm9yZWdyb3VuZElzQWN0aXZlIjpmYWxzZSwiSG9yaXpvbnRhbEFsaWdubWVudCI6MiwiVmVydGljYWxBbGlnbm1lbnQiOjAsIlNtYXJ0Rm9yZWdyb3VuZCI6bnVsbCwiQmFja2dyb3VuZEZpbGxUeXBlIjowLCJNYXJnaW4iOnsiJGlkIjoiNDkwIiwiVG9wIjowLCJMZWZ0IjowLCJSaWdodCI6MCwiQm90dG9tIjowfSwiUGFkZGluZyI6eyIkaWQiOiI0OTEiLCJUb3AiOjAsIkxlZnQiOjAsIlJpZ2h0IjowLCJCb3R0b20iOjB9LCJCYWNrZ3JvdW5kIjp7IiRyZWYiOiIxMTcifSwiSXNWaXNpYmxlIjp0cnVlLCJXaWR0aCI6MC4wLCJIZWlnaHQiOjAuMCwiQm9yZGVyU3R5bGUiOnsiJGlkIjoiNDkyIiwiTGluZUNvbG9yIjpudWxsLCJMaW5lV2VpZ2h0IjowLjAsIkxpbmVUeXBlIjowLCJQYXJlbnRTdHlsZSI6bnVsbH0sIlBhcmVudFN0eWxlIjpudWxsfSwiRGF0ZVN0eWxlIjp7IiRpZCI6IjQ5MyIsIkZvbnRTZXR0aW5ncyI6eyIkaWQiOiI0OTQiLCJGb250U2l6ZSI6OCwiRm9udE5hbWUiOiJDYWxpYnJpIiwiSXNCb2xkIjp0cnVlLCJJc0l0YWxpYyI6ZmFsc2UsIklzVW5kZXJsaW5lZCI6ZmFsc2UsIlBhcmVudFN0eWxlIjpudWxsfSwiQXV0b1NpemUiOjAsIkZvcmVncm91bmQiOnsiJGlkIjoiNDk1IiwiQ29sb3IiOnsiJGlkIjoiNDk2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Dk3IiwiVG9wIjowLCJMZWZ0IjowLCJSaWdodCI6MCwiQm90dG9tIjowfSwiUGFkZGluZyI6eyIkaWQiOiI0OTgiLCJUb3AiOjAsIkxlZnQiOjAsIlJpZ2h0IjowLCJCb3R0b20iOjB9LCJCYWNrZ3JvdW5kIjp7IiRyZWYiOiIxMjQifSwiSXNWaXNpYmxlIjpmYWxzZSwiV2lkdGgiOjAuMCwiSGVpZ2h0IjowLjAsIkJvcmRlclN0eWxlIjp7IiRpZCI6IjQ5OSIsIkxpbmVDb2xvciI6bnVsbCwiTGluZVdlaWdodCI6MC4wLCJMaW5lVHlwZSI6MCwiUGFyZW50U3R5bGUiOm51bGx9LCJQYXJlbnRTdHlsZSI6bnVsbH0sIkRhdGVGb3JtYXQiOnsiJGlkIjoiNTA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YsIlNtYXJ0RHVyYXRpb25BY3RpdmF0ZWQiOmZhbHNlLCJEYXRlRm9ybWF0Ijp7IiRyZWYiOiI1MDAifSwiSWQiOiJjMjQ3YjAxNy0xNzk2LTQ3YjQtYmQ0ZS05YmI1ZjcyODQ5NTkiLCJJbXBvcnRJZCI6bnVsbCwiVGl0bGUiOiJXZWVrIDktMTAiLCJOb3RlIjpudWxsLCJIeXBlcmxpbmsiOnsiJGlkIjoiNTAxIiwiQWRkcmVzcyI6IiIsIlN1YkFkZHJlc3MiOiIifSwiSXNDaGFuZ2VkIjpmYWxzZSwiSXNOZXciOmZhbHNlfSx7IiRpZCI6IjUwMiIsIkdyb3VwTmFtZSI6bnVsbCwiU3RhcnREYXRlIjoiMjAyMC0wNi0xMVQwMDowMDowMFoiLCJFbmREYXRlIjoiMjAyMC0wNi0yNVQwOTozNjowMFoiLCJQZXJjZW50YWdlQ29tcGxldGUiOm51bGwsIlN0eWxlIjp7IiRpZCI6IjUwMyIsIlNoYXBlIjoxLCJTaGFwZVRoaWNrbmVzcyI6MCwiRHVyYXRpb25Gb3JtYXQiOjAsIkluY2x1ZGVOb25Xb3JraW5nRGF5c0luRHVyYXRpb24iOmZhbHNlLCJQZXJjZW50YWdlQ29tcGxldGVTdHlsZSI6eyIkaWQiOiI1MDQiLCJGb250U2V0dGluZ3MiOnsiJGlkIjoiNTA1IiwiRm9udFNpemUiOjEwLCJGb250TmFtZSI6IkNhbGlicmkiLCJJc0JvbGQiOmZhbHNlLCJJc0l0YWxpYyI6ZmFsc2UsIklzVW5kZXJsaW5lZCI6ZmFsc2UsIlBhcmVudFN0eWxlIjpudWxsfSwiQXV0b1NpemUiOjAsIkZvcmVncm91bmQiOnsiJGlkIjoiNTA2IiwiQ29sb3IiOnsiJGlkIjoiNTA3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UwOCIsIlRvcCI6MCwiTGVmdCI6MCwiUmlnaHQiOjAsIkJvdHRvbSI6MH0sIlBhZGRpbmciOnsiJGlkIjoiNTA5IiwiVG9wIjowLCJMZWZ0IjowLCJSaWdodCI6MCwiQm90dG9tIjowfSwiQmFja2dyb3VuZCI6eyIkcmVmIjoiODkifSwiSXNWaXNpYmxlIjp0cnVlLCJXaWR0aCI6MC4wLCJIZWlnaHQiOjAuMCwiQm9yZGVyU3R5bGUiOnsiJGlkIjoiNTEwIiwiTGluZUNvbG9yIjpudWxsLCJMaW5lV2VpZ2h0IjowLjAsIkxpbmVUeXBlIjowLCJQYXJlbnRTdHlsZSI6bnVsbH0sIlBhcmVudFN0eWxlIjpudWxsfSwiRHVyYXRpb25TdHlsZSI6eyIkaWQiOiI1MTEiLCJGb250U2V0dGluZ3MiOnsiJGlkIjoiNTEyIiwiRm9udFNpemUiOjEwLCJGb250TmFtZSI6IkNhbGlicmkiLCJJc0JvbGQiOmZhbHNlLCJJc0l0YWxpYyI6dHJ1ZSwiSXNVbmRlcmxpbmVkIjpmYWxzZSwiUGFyZW50U3R5bGUiOm51bGx9LCJBdXRvU2l6ZSI6MCwiRm9yZWdyb3VuZCI6eyIkaWQiOiI1MTMiLCJDb2xvciI6eyIkcmVmIjoiOTMifX0sIk1heFdpZHRoIjoyMDAuMCwiTWF4SGVpZ2h0IjoiSW5maW5pdHkiLCJTbWFydEZvcmVncm91bmRJc0FjdGl2ZSI6ZmFsc2UsIkhvcml6b250YWxBbGlnbm1lbnQiOjAsIlZlcnRpY2FsQWxpZ25tZW50IjowLCJTbWFydEZvcmVncm91bmQiOm51bGwsIkJhY2tncm91bmRGaWxsVHlwZSI6MCwiTWFyZ2luIjp7IiRpZCI6IjUxNCIsIlRvcCI6MCwiTGVmdCI6MCwiUmlnaHQiOjAsIkJvdHRvbSI6MH0sIlBhZGRpbmciOnsiJGlkIjoiNTE1IiwiVG9wIjowLCJMZWZ0IjowLCJSaWdodCI6MCwiQm90dG9tIjowfSwiQmFja2dyb3VuZCI6eyIkcmVmIjoiOTYifSwiSXNWaXNpYmxlIjp0cnVlLCJXaWR0aCI6MC4wLCJIZWlnaHQiOjAuMCwiQm9yZGVyU3R5bGUiOnsiJGlkIjoiNTE2IiwiTGluZUNvbG9yIjpudWxsLCJMaW5lV2VpZ2h0IjowLjAsIkxpbmVUeXBlIjowLCJQYXJlbnRTdHlsZSI6bnVsbH0sIlBhcmVudFN0eWxlIjpudWxsfSwiSG9yaXpvbnRhbENvbm5lY3RvclN0eWxlIjp7IiRpZCI6IjUxNyIsIkxpbmVDb2xvciI6eyIkcmVmIjoiOTgifSwiTGluZVdlaWdodCI6MS4wLCJMaW5lVHlwZSI6MCwiUGFyZW50U3R5bGUiOm51bGx9LCJWZXJ0aWNhbENvbm5lY3RvclN0eWxlIjp7IiRpZCI6IjUxOC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TE5IiwiTWFyZ2luIjp7IiRpZCI6IjUyMCIsIlRvcCI6MCwiTGVmdCI6NCwiUmlnaHQiOjQsIkJvdHRvbSI6MH0sIlBhZGRpbmciOnsiJGlkIjoiNTIxIiwiVG9wIjowLCJMZWZ0IjowLCJSaWdodCI6MCwiQm90dG9tIjowfSwiQmFja2dyb3VuZCI6eyIkaWQiOiI1MjIiLCJDb2xvciI6eyIkaWQiOiI1MjMiLCJBIjoyNTUsIlIiOjE4NywiRyI6MjI0LCJCIjoyMjd9fSwiSXNWaXNpYmxlIjp0cnVlLCJXaWR0aCI6MC4wLCJIZWlnaHQiOjEwLjAsIkJvcmRlclN0eWxlIjp7IiRpZCI6IjUyNCIsIkxpbmVDb2xvciI6eyIkaWQiOiI1MjUiLCIkdHlwZSI6Ik5MUkUuQ29tbW9uLkRvbS5Tb2xpZENvbG9yQnJ1c2gsIE5MUkUuQ29tbW9uIiwiQ29sb3IiOnsiJGlkIjoiNTI2IiwiQSI6MjU1LCJSIjoyNTUsIkciOjAsIkIiOjB9fSwiTGluZVdlaWdodCI6MC4wLCJMaW5lVHlwZSI6MCwiUGFyZW50U3R5bGUiOm51bGx9LCJQYXJlbnRTdHlsZSI6bnVsbH0sIlRpdGxlU3R5bGUiOnsiJGlkIjoiNTI3IiwiRm9udFNldHRpbmdzIjp7IiRpZCI6IjUyOCIsIkZvbnRTaXplIjo4LCJGb250TmFtZSI6IkNhbGlicmkiLCJJc0JvbGQiOnRydWUsIklzSXRhbGljIjpmYWxzZSwiSXNVbmRlcmxpbmVkIjpmYWxzZSwiUGFyZW50U3R5bGUiOm51bGx9LCJBdXRvU2l6ZSI6MCwiRm9yZWdyb3VuZCI6eyIkaWQiOiI1MjkiLCJDb2xvciI6eyIkaWQiOiI1MzAiLCJBIjoyNTUsIlIiOjAsIkciOjAsIkIiOjB9fSwiTWF4V2lkdGgiOjY5OC4xODE4MTgxODE4MTgyNCwiTWF4SGVpZ2h0IjoiSW5maW5pdHkiLCJTbWFydEZvcmVncm91bmRJc0FjdGl2ZSI6ZmFsc2UsIkhvcml6b250YWxBbGlnbm1lbnQiOjIsIlZlcnRpY2FsQWxpZ25tZW50IjowLCJTbWFydEZvcmVncm91bmQiOm51bGwsIkJhY2tncm91bmRGaWxsVHlwZSI6MCwiTWFyZ2luIjp7IiRpZCI6IjUzMSIsIlRvcCI6MCwiTGVmdCI6MCwiUmlnaHQiOjAsIkJvdHRvbSI6MH0sIlBhZGRpbmciOnsiJGlkIjoiNTMyIiwiVG9wIjowLCJMZWZ0IjowLCJSaWdodCI6MCwiQm90dG9tIjowfSwiQmFja2dyb3VuZCI6eyIkcmVmIjoiMTE3In0sIklzVmlzaWJsZSI6dHJ1ZSwiV2lkdGgiOjAuMCwiSGVpZ2h0IjowLjAsIkJvcmRlclN0eWxlIjp7IiRpZCI6IjUzMyIsIkxpbmVDb2xvciI6bnVsbCwiTGluZVdlaWdodCI6MC4wLCJMaW5lVHlwZSI6MCwiUGFyZW50U3R5bGUiOm51bGx9LCJQYXJlbnRTdHlsZSI6bnVsbH0sIkRhdGVTdHlsZSI6eyIkaWQiOiI1MzQiLCJGb250U2V0dGluZ3MiOnsiJGlkIjoiNTM1IiwiRm9udFNpemUiOjgsIkZvbnROYW1lIjoiQ2FsaWJyaSIsIklzQm9sZCI6dHJ1ZSwiSXNJdGFsaWMiOmZhbHNlLCJJc1VuZGVybGluZWQiOmZhbHNlLCJQYXJlbnRTdHlsZSI6bnVsbH0sIkF1dG9TaXplIjowLCJGb3JlZ3JvdW5kIjp7IiRpZCI6IjUzNiIsIkNvbG9yIjp7IiRpZCI6IjUz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UzOCIsIlRvcCI6MCwiTGVmdCI6MCwiUmlnaHQiOjAsIkJvdHRvbSI6MH0sIlBhZGRpbmciOnsiJGlkIjoiNTM5IiwiVG9wIjowLCJMZWZ0IjowLCJSaWdodCI6MCwiQm90dG9tIjowfSwiQmFja2dyb3VuZCI6eyIkcmVmIjoiMTI0In0sIklzVmlzaWJsZSI6dHJ1ZSwiV2lkdGgiOjAuMCwiSGVpZ2h0IjowLjAsIkJvcmRlclN0eWxlIjp7IiRpZCI6IjU0MCIsIkxpbmVDb2xvciI6bnVsbCwiTGluZVdlaWdodCI6MC4wLCJMaW5lVHlwZSI6MCwiUGFyZW50U3R5bGUiOm51bGx9LCJQYXJlbnRTdHlsZSI6bnVsbH0sIkRhdGVGb3JtYXQiOnsiJGlkIjoiNTQ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csIlNtYXJ0RHVyYXRpb25BY3RpdmF0ZWQiOmZhbHNlLCJEYXRlRm9ybWF0Ijp7IiRyZWYiOiI1NDEifSwiSWQiOiI5OGE2NDE2ZC0zZGEzLTRlYzktOWZiZC01NTI4YmZlNjI5NGUiLCJJbXBvcnRJZCI6bnVsbCwiVGl0bGUiOiJXZWVrIDExLTEyIiwiTm90ZSI6bnVsbCwiSHlwZXJsaW5rIjp7IiRpZCI6IjU0MiIsIkFkZHJlc3MiOiIiLCJTdWJBZGRyZXNzIjoiIn0sIklzQ2hhbmdlZCI6ZmFsc2UsIklzTmV3IjpmYWxzZX0seyIkaWQiOiI1NDMiLCJHcm91cE5hbWUiOm51bGwsIlN0YXJ0RGF0ZSI6IjIwMjAtMDYtMjVUMDA6MDA6MDBaIiwiRW5kRGF0ZSI6IjIwMjAtMDctMDlUMDk6MzY6MDBaIiwiUGVyY2VudGFnZUNvbXBsZXRlIjpudWxsLCJTdHlsZSI6eyIkaWQiOiI1NDQiLCJTaGFwZSI6MSwiU2hhcGVUaGlja25lc3MiOjAsIkR1cmF0aW9uRm9ybWF0IjowLCJJbmNsdWRlTm9uV29ya2luZ0RheXNJbkR1cmF0aW9uIjpmYWxzZSwiUGVyY2VudGFnZUNvbXBsZXRlU3R5bGUiOnsiJGlkIjoiNTQ1IiwiRm9udFNldHRpbmdzIjp7IiRpZCI6IjU0NiIsIkZvbnRTaXplIjoxMCwiRm9udE5hbWUiOiJDYWxpYnJpIiwiSXNCb2xkIjpmYWxzZSwiSXNJdGFsaWMiOmZhbHNlLCJJc1VuZGVybGluZWQiOmZhbHNlLCJQYXJlbnRTdHlsZSI6bnVsbH0sIkF1dG9TaXplIjowLCJGb3JlZ3JvdW5kIjp7IiRpZCI6IjU0NyIsIkNvbG9yIjp7IiRpZCI6IjU0OC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1NDkiLCJUb3AiOjAsIkxlZnQiOjAsIlJpZ2h0IjowLCJCb3R0b20iOjB9LCJQYWRkaW5nIjp7IiRpZCI6IjU1MCIsIlRvcCI6MCwiTGVmdCI6MCwiUmlnaHQiOjAsIkJvdHRvbSI6MH0sIkJhY2tncm91bmQiOnsiJHJlZiI6Ijg5In0sIklzVmlzaWJsZSI6dHJ1ZSwiV2lkdGgiOjAuMCwiSGVpZ2h0IjowLjAsIkJvcmRlclN0eWxlIjp7IiRpZCI6IjU1MSIsIkxpbmVDb2xvciI6bnVsbCwiTGluZVdlaWdodCI6MC4wLCJMaW5lVHlwZSI6MCwiUGFyZW50U3R5bGUiOm51bGx9LCJQYXJlbnRTdHlsZSI6bnVsbH0sIkR1cmF0aW9uU3R5bGUiOnsiJGlkIjoiNTUyIiwiRm9udFNldHRpbmdzIjp7IiRpZCI6IjU1MyIsIkZvbnRTaXplIjoxMCwiRm9udE5hbWUiOiJDYWxpYnJpIiwiSXNCb2xkIjpmYWxzZSwiSXNJdGFsaWMiOnRydWUsIklzVW5kZXJsaW5lZCI6ZmFsc2UsIlBhcmVudFN0eWxlIjpudWxsfSwiQXV0b1NpemUiOjAsIkZvcmVncm91bmQiOnsiJGlkIjoiNTU0IiwiQ29sb3IiOnsiJHJlZiI6IjkzIn19LCJNYXhXaWR0aCI6MjAwLjAsIk1heEhlaWdodCI6IkluZmluaXR5IiwiU21hcnRGb3JlZ3JvdW5kSXNBY3RpdmUiOmZhbHNlLCJIb3Jpem9udGFsQWxpZ25tZW50IjowLCJWZXJ0aWNhbEFsaWdubWVudCI6MCwiU21hcnRGb3JlZ3JvdW5kIjpudWxsLCJCYWNrZ3JvdW5kRmlsbFR5cGUiOjAsIk1hcmdpbiI6eyIkaWQiOiI1NTUiLCJUb3AiOjAsIkxlZnQiOjAsIlJpZ2h0IjowLCJCb3R0b20iOjB9LCJQYWRkaW5nIjp7IiRpZCI6IjU1NiIsIlRvcCI6MCwiTGVmdCI6MCwiUmlnaHQiOjAsIkJvdHRvbSI6MH0sIkJhY2tncm91bmQiOnsiJHJlZiI6Ijk2In0sIklzVmlzaWJsZSI6dHJ1ZSwiV2lkdGgiOjAuMCwiSGVpZ2h0IjowLjAsIkJvcmRlclN0eWxlIjp7IiRpZCI6IjU1NyIsIkxpbmVDb2xvciI6bnVsbCwiTGluZVdlaWdodCI6MC4wLCJMaW5lVHlwZSI6MCwiUGFyZW50U3R5bGUiOm51bGx9LCJQYXJlbnRTdHlsZSI6bnVsbH0sIkhvcml6b250YWxDb25uZWN0b3JTdHlsZSI6eyIkaWQiOiI1NTgiLCJMaW5lQ29sb3IiOnsiJHJlZiI6Ijk4In0sIkxpbmVXZWlnaHQiOjEuMCwiTGluZVR5cGUiOjAsIlBhcmVudFN0eWxlIjpudWxsfSwiVmVydGljYWxDb25uZWN0b3JTdHlsZSI6eyIkaWQiOiI1NTk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U2MCIsIk1hcmdpbiI6eyIkaWQiOiI1NjEiLCJUb3AiOjAsIkxlZnQiOjQsIlJpZ2h0Ijo0LCJCb3R0b20iOjB9LCJQYWRkaW5nIjp7IiRpZCI6IjU2MiIsIlRvcCI6MCwiTGVmdCI6MCwiUmlnaHQiOjAsIkJvdHRvbSI6MH0sIkJhY2tncm91bmQiOnsiJGlkIjoiNTYzIiwiQ29sb3IiOnsiJGlkIjoiNTY0IiwiQSI6MjU1LCJSIjoxODcsIkciOjIyNCwiQiI6MjI3fX0sIklzVmlzaWJsZSI6dHJ1ZSwiV2lkdGgiOjAuMCwiSGVpZ2h0IjoxMC4wLCJCb3JkZXJTdHlsZSI6eyIkaWQiOiI1NjUiLCJMaW5lQ29sb3IiOnsiJGlkIjoiNTY2IiwiJHR5cGUiOiJOTFJFLkNvbW1vbi5Eb20uU29saWRDb2xvckJydXNoLCBOTFJFLkNvbW1vbiIsIkNvbG9yIjp7IiRpZCI6IjU2NyIsIkEiOjI1NSwiUiI6MjU1LCJHIjowLCJCIjowfX0sIkxpbmVXZWlnaHQiOjAuMCwiTGluZVR5cGUiOjAsIlBhcmVudFN0eWxlIjpudWxsfSwiUGFyZW50U3R5bGUiOm51bGx9LCJUaXRsZVN0eWxlIjp7IiRpZCI6IjU2OCIsIkZvbnRTZXR0aW5ncyI6eyIkaWQiOiI1NjkiLCJGb250U2l6ZSI6OCwiRm9udE5hbWUiOiJDYWxpYnJpIiwiSXNCb2xkIjp0cnVlLCJJc0l0YWxpYyI6ZmFsc2UsIklzVW5kZXJsaW5lZCI6ZmFsc2UsIlBhcmVudFN0eWxlIjpudWxsfSwiQXV0b1NpemUiOjAsIkZvcmVncm91bmQiOnsiJGlkIjoiNTcwIiwiQ29sb3IiOnsiJGlkIjoiNTcx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U3MiIsIlRvcCI6MCwiTGVmdCI6MCwiUmlnaHQiOjAsIkJvdHRvbSI6MH0sIlBhZGRpbmciOnsiJGlkIjoiNTczIiwiVG9wIjowLCJMZWZ0IjowLCJSaWdodCI6MCwiQm90dG9tIjowfSwiQmFja2dyb3VuZCI6eyIkcmVmIjoiMTE3In0sIklzVmlzaWJsZSI6dHJ1ZSwiV2lkdGgiOjAuMCwiSGVpZ2h0IjowLjAsIkJvcmRlclN0eWxlIjp7IiRpZCI6IjU3NCIsIkxpbmVDb2xvciI6bnVsbCwiTGluZVdlaWdodCI6MC4wLCJMaW5lVHlwZSI6MCwiUGFyZW50U3R5bGUiOm51bGx9LCJQYXJlbnRTdHlsZSI6bnVsbH0sIkRhdGVTdHlsZSI6eyIkaWQiOiI1NzUiLCJGb250U2V0dGluZ3MiOnsiJGlkIjoiNTc2IiwiRm9udFNpemUiOjgsIkZvbnROYW1lIjoiQ2FsaWJyaSIsIklzQm9sZCI6dHJ1ZSwiSXNJdGFsaWMiOmZhbHNlLCJJc1VuZGVybGluZWQiOmZhbHNlLCJQYXJlbnRTdHlsZSI6bnVsbH0sIkF1dG9TaXplIjowLCJGb3JlZ3JvdW5kIjp7IiRpZCI6IjU3NyIsIkNvbG9yIjp7IiRpZCI6IjU3OC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U3OSIsIlRvcCI6MCwiTGVmdCI6MCwiUmlnaHQiOjAsIkJvdHRvbSI6MH0sIlBhZGRpbmciOnsiJGlkIjoiNTgwIiwiVG9wIjowLCJMZWZ0IjowLCJSaWdodCI6MCwiQm90dG9tIjowfSwiQmFja2dyb3VuZCI6eyIkcmVmIjoiMTI0In0sIklzVmlzaWJsZSI6dHJ1ZSwiV2lkdGgiOjAuMCwiSGVpZ2h0IjowLjAsIkJvcmRlclN0eWxlIjp7IiRpZCI6IjU4MSIsIkxpbmVDb2xvciI6bnVsbCwiTGluZVdlaWdodCI6MC4wLCJMaW5lVHlwZSI6MCwiUGFyZW50U3R5bGUiOm51bGx9LCJQYXJlbnRTdHlsZSI6bnVsbH0sIkRhdGVGb3JtYXQiOnsiJGlkIjoiNTg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gsIlNtYXJ0RHVyYXRpb25BY3RpdmF0ZWQiOmZhbHNlLCJEYXRlRm9ybWF0Ijp7IiRyZWYiOiI1ODIifSwiSWQiOiJhM2RhN2UyNS1iNjQwLTQ1OWUtYTlhYy0wOTU1ZmUzNTk5YTIiLCJJbXBvcnRJZCI6bnVsbCwiVGl0bGUiOiJXZWVrIDEzLTE0IiwiTm90ZSI6bnVsbCwiSHlwZXJsaW5rIjp7IiRpZCI6IjU4MyIsIkFkZHJlc3MiOiIiLCJTdWJBZGRyZXNzIjoiIn0sIklzQ2hhbmdlZCI6ZmFsc2UsIklzTmV3IjpmYWxzZX0seyIkaWQiOiI1ODQiLCJHcm91cE5hbWUiOm51bGwsIlN0YXJ0RGF0ZSI6IjIwMjAtMDctMDlUMDA6MDA6MDBaIiwiRW5kRGF0ZSI6IjIwMjAtMDctMjNUMDk6MzY6MDBaIiwiUGVyY2VudGFnZUNvbXBsZXRlIjpudWxsLCJTdHlsZSI6eyIkaWQiOiI1ODUiLCJTaGFwZSI6MSwiU2hhcGVUaGlja25lc3MiOjAsIkR1cmF0aW9uRm9ybWF0IjowLCJJbmNsdWRlTm9uV29ya2luZ0RheXNJbkR1cmF0aW9uIjpmYWxzZSwiUGVyY2VudGFnZUNvbXBsZXRlU3R5bGUiOnsiJGlkIjoiNTg2IiwiRm9udFNldHRpbmdzIjp7IiRpZCI6IjU4NyIsIkZvbnRTaXplIjoxMCwiRm9udE5hbWUiOiJDYWxpYnJpIiwiSXNCb2xkIjpmYWxzZSwiSXNJdGFsaWMiOmZhbHNlLCJJc1VuZGVybGluZWQiOmZhbHNlLCJQYXJlbnRTdHlsZSI6bnVsbH0sIkF1dG9TaXplIjowLCJGb3JlZ3JvdW5kIjp7IiRpZCI6IjU4OCIsIkNvbG9yIjp7IiRpZCI6IjU4O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1OTAiLCJUb3AiOjAsIkxlZnQiOjAsIlJpZ2h0IjowLCJCb3R0b20iOjB9LCJQYWRkaW5nIjp7IiRpZCI6IjU5MSIsIlRvcCI6MCwiTGVmdCI6MCwiUmlnaHQiOjAsIkJvdHRvbSI6MH0sIkJhY2tncm91bmQiOnsiJHJlZiI6Ijg5In0sIklzVmlzaWJsZSI6dHJ1ZSwiV2lkdGgiOjAuMCwiSGVpZ2h0IjowLjAsIkJvcmRlclN0eWxlIjp7IiRpZCI6IjU5MiIsIkxpbmVDb2xvciI6bnVsbCwiTGluZVdlaWdodCI6MC4wLCJMaW5lVHlwZSI6MCwiUGFyZW50U3R5bGUiOm51bGx9LCJQYXJlbnRTdHlsZSI6bnVsbH0sIkR1cmF0aW9uU3R5bGUiOnsiJGlkIjoiNTkzIiwiRm9udFNldHRpbmdzIjp7IiRpZCI6IjU5NCIsIkZvbnRTaXplIjoxMCwiRm9udE5hbWUiOiJDYWxpYnJpIiwiSXNCb2xkIjpmYWxzZSwiSXNJdGFsaWMiOnRydWUsIklzVW5kZXJsaW5lZCI6ZmFsc2UsIlBhcmVudFN0eWxlIjpudWxsfSwiQXV0b1NpemUiOjAsIkZvcmVncm91bmQiOnsiJGlkIjoiNTk1IiwiQ29sb3IiOnsiJGlkIjoiNTk2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U5NyIsIlRvcCI6MCwiTGVmdCI6MCwiUmlnaHQiOjAsIkJvdHRvbSI6MH0sIlBhZGRpbmciOnsiJGlkIjoiNTk4IiwiVG9wIjowLCJMZWZ0IjowLCJSaWdodCI6MCwiQm90dG9tIjowfSwiQmFja2dyb3VuZCI6eyIkcmVmIjoiOTYifSwiSXNWaXNpYmxlIjp0cnVlLCJXaWR0aCI6MC4wLCJIZWlnaHQiOjAuMCwiQm9yZGVyU3R5bGUiOnsiJGlkIjoiNTk5IiwiTGluZUNvbG9yIjpudWxsLCJMaW5lV2VpZ2h0IjowLjAsIkxpbmVUeXBlIjowLCJQYXJlbnRTdHlsZSI6bnVsbH0sIlBhcmVudFN0eWxlIjpudWxsfSwiSG9yaXpvbnRhbENvbm5lY3RvclN0eWxlIjp7IiRpZCI6IjYwMCIsIkxpbmVDb2xvciI6eyIkcmVmIjoiOTgifSwiTGluZVdlaWdodCI6MS4wLCJMaW5lVHlwZSI6MCwiUGFyZW50U3R5bGUiOm51bGx9LCJWZXJ0aWNhbENvbm5lY3RvclN0eWxlIjp7IiRpZCI6IjYwMS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jAyIiwiTWFyZ2luIjp7IiRpZCI6IjYwMyIsIlRvcCI6MCwiTGVmdCI6NCwiUmlnaHQiOjQsIkJvdHRvbSI6MH0sIlBhZGRpbmciOnsiJGlkIjoiNjA0IiwiVG9wIjowLCJMZWZ0IjowLCJSaWdodCI6MCwiQm90dG9tIjowfSwiQmFja2dyb3VuZCI6eyIkaWQiOiI2MDUiLCJDb2xvciI6eyIkaWQiOiI2MDYiLCJBIjoyNTUsIlIiOjE4NywiRyI6MjI0LCJCIjoyMjd9fSwiSXNWaXNpYmxlIjp0cnVlLCJXaWR0aCI6MC4wLCJIZWlnaHQiOjEwLjAsIkJvcmRlclN0eWxlIjp7IiRpZCI6IjYwNyIsIkxpbmVDb2xvciI6eyIkaWQiOiI2MDgiLCIkdHlwZSI6Ik5MUkUuQ29tbW9uLkRvbS5Tb2xpZENvbG9yQnJ1c2gsIE5MUkUuQ29tbW9uIiwiQ29sb3IiOnsiJGlkIjoiNjA5IiwiQSI6MjU1LCJSIjoyNTUsIkciOjAsIkIiOjB9fSwiTGluZVdlaWdodCI6MC4wLCJMaW5lVHlwZSI6MCwiUGFyZW50U3R5bGUiOm51bGx9LCJQYXJlbnRTdHlsZSI6bnVsbH0sIlRpdGxlU3R5bGUiOnsiJGlkIjoiNjEwIiwiRm9udFNldHRpbmdzIjp7IiRpZCI6IjYxMSIsIkZvbnRTaXplIjo4LCJGb250TmFtZSI6IkNhbGlicmkiLCJJc0JvbGQiOnRydWUsIklzSXRhbGljIjpmYWxzZSwiSXNVbmRlcmxpbmVkIjpmYWxzZSwiUGFyZW50U3R5bGUiOm51bGx9LCJBdXRvU2l6ZSI6MCwiRm9yZWdyb3VuZCI6eyIkaWQiOiI2MTIiLCJDb2xvciI6eyIkaWQiOiI2MTMiLCJBIjoyNTUsIlIiOjAsIkciOjAsIkIiOjB9fSwiTWF4V2lkdGgiOjcyMC4wLCJNYXhIZWlnaHQiOiJJbmZpbml0eSIsIlNtYXJ0Rm9yZWdyb3VuZElzQWN0aXZlIjpmYWxzZSwiSG9yaXpvbnRhbEFsaWdubWVudCI6MiwiVmVydGljYWxBbGlnbm1lbnQiOjAsIlNtYXJ0Rm9yZWdyb3VuZCI6bnVsbCwiQmFja2dyb3VuZEZpbGxUeXBlIjowLCJNYXJnaW4iOnsiJGlkIjoiNjE0IiwiVG9wIjowLCJMZWZ0IjowLCJSaWdodCI6MCwiQm90dG9tIjowfSwiUGFkZGluZyI6eyIkaWQiOiI2MTUiLCJUb3AiOjAsIkxlZnQiOjAsIlJpZ2h0IjowLCJCb3R0b20iOjB9LCJCYWNrZ3JvdW5kIjp7IiRyZWYiOiIxMTcifSwiSXNWaXNpYmxlIjp0cnVlLCJXaWR0aCI6MC4wLCJIZWlnaHQiOjAuMCwiQm9yZGVyU3R5bGUiOnsiJGlkIjoiNjE2IiwiTGluZUNvbG9yIjpudWxsLCJMaW5lV2VpZ2h0IjowLjAsIkxpbmVUeXBlIjowLCJQYXJlbnRTdHlsZSI6bnVsbH0sIlBhcmVudFN0eWxlIjpudWxsfSwiRGF0ZVN0eWxlIjp7IiRpZCI6IjYxNyIsIkZvbnRTZXR0aW5ncyI6eyIkaWQiOiI2MTgiLCJGb250U2l6ZSI6OCwiRm9udE5hbWUiOiJDYWxpYnJpIiwiSXNCb2xkIjp0cnVlLCJJc0l0YWxpYyI6ZmFsc2UsIklzVW5kZXJsaW5lZCI6ZmFsc2UsIlBhcmVudFN0eWxlIjpudWxsfSwiQXV0b1NpemUiOjAsIkZvcmVncm91bmQiOnsiJGlkIjoiNjE5IiwiQ29sb3IiOnsiJGlkIjoiNjIw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jIxIiwiVG9wIjowLCJMZWZ0IjowLCJSaWdodCI6MCwiQm90dG9tIjowfSwiUGFkZGluZyI6eyIkaWQiOiI2MjIiLCJUb3AiOjAsIkxlZnQiOjAsIlJpZ2h0IjowLCJCb3R0b20iOjB9LCJCYWNrZ3JvdW5kIjp7IiRyZWYiOiIxMjQifSwiSXNWaXNpYmxlIjp0cnVlLCJXaWR0aCI6MC4wLCJIZWlnaHQiOjAuMCwiQm9yZGVyU3R5bGUiOnsiJGlkIjoiNjIzIiwiTGluZUNvbG9yIjpudWxsLCJMaW5lV2VpZ2h0IjowLjAsIkxpbmVUeXBlIjowLCJQYXJlbnRTdHlsZSI6bnVsbH0sIlBhcmVudFN0eWxlIjpudWxsfSwiRGF0ZUZvcm1hdCI6eyIkaWQiOiI2MjQ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OSwiU21hcnREdXJhdGlvbkFjdGl2YXRlZCI6ZmFsc2UsIkRhdGVGb3JtYXQiOnsiJHJlZiI6IjYyNCJ9LCJJZCI6ImJhZmNhMWIzLWRjNzAtNDAwNC04YWRmLTFkMGU4NTVmNDE1NSIsIkltcG9ydElkIjpudWxsLCJUaXRsZSI6IldlZWsgMTUtMTYiLCJOb3RlIjpudWxsLCJIeXBlcmxpbmsiOnsiJGlkIjoiNjI1IiwiQWRkcmVzcyI6IiIsIlN1YkFkZHJlc3MiOiIifSwiSXNDaGFuZ2VkIjpmYWxzZSwiSXNOZXciOmZhbHNlfSx7IiRpZCI6IjYyNiIsIkdyb3VwTmFtZSI6bnVsbCwiU3RhcnREYXRlIjoiMjAyMC0wNy0yM1QwMDowMDowMFoiLCJFbmREYXRlIjoiMjAyMC0wOC0wNlQwOTozNjowMFoiLCJQZXJjZW50YWdlQ29tcGxldGUiOm51bGwsIlN0eWxlIjp7IiRpZCI6IjYyNyIsIlNoYXBlIjoxLCJTaGFwZVRoaWNrbmVzcyI6MCwiRHVyYXRpb25Gb3JtYXQiOjAsIkluY2x1ZGVOb25Xb3JraW5nRGF5c0luRHVyYXRpb24iOmZhbHNlLCJQZXJjZW50YWdlQ29tcGxldGVTdHlsZSI6eyIkaWQiOiI2MjgiLCJGb250U2V0dGluZ3MiOnsiJGlkIjoiNjI5IiwiRm9udFNpemUiOjEwLCJGb250TmFtZSI6IkNhbGlicmkiLCJJc0JvbGQiOmZhbHNlLCJJc0l0YWxpYyI6ZmFsc2UsIklzVW5kZXJsaW5lZCI6ZmFsc2UsIlBhcmVudFN0eWxlIjpudWxsfSwiQXV0b1NpemUiOjAsIkZvcmVncm91bmQiOnsiJGlkIjoiNjMwIiwiQ29sb3IiOnsiJGlkIjoiNjMx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YzMiIsIlRvcCI6MCwiTGVmdCI6MCwiUmlnaHQiOjAsIkJvdHRvbSI6MH0sIlBhZGRpbmciOnsiJGlkIjoiNjMzIiwiVG9wIjowLCJMZWZ0IjowLCJSaWdodCI6MCwiQm90dG9tIjowfSwiQmFja2dyb3VuZCI6eyIkcmVmIjoiODkifSwiSXNWaXNpYmxlIjp0cnVlLCJXaWR0aCI6MC4wLCJIZWlnaHQiOjAuMCwiQm9yZGVyU3R5bGUiOnsiJGlkIjoiNjM0IiwiTGluZUNvbG9yIjpudWxsLCJMaW5lV2VpZ2h0IjowLjAsIkxpbmVUeXBlIjowLCJQYXJlbnRTdHlsZSI6bnVsbH0sIlBhcmVudFN0eWxlIjpudWxsfSwiRHVyYXRpb25TdHlsZSI6eyIkaWQiOiI2MzUiLCJGb250U2V0dGluZ3MiOnsiJGlkIjoiNjM2IiwiRm9udFNpemUiOjEwLCJGb250TmFtZSI6IkNhbGlicmkiLCJJc0JvbGQiOmZhbHNlLCJJc0l0YWxpYyI6dHJ1ZSwiSXNVbmRlcmxpbmVkIjpmYWxzZSwiUGFyZW50U3R5bGUiOm51bGx9LCJBdXRvU2l6ZSI6MCwiRm9yZWdyb3VuZCI6eyIkaWQiOiI2MzciLCJDb2xvciI6eyIkaWQiOiI2Mzg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jM5IiwiVG9wIjowLCJMZWZ0IjowLCJSaWdodCI6MCwiQm90dG9tIjowfSwiUGFkZGluZyI6eyIkaWQiOiI2NDAiLCJUb3AiOjAsIkxlZnQiOjAsIlJpZ2h0IjowLCJCb3R0b20iOjB9LCJCYWNrZ3JvdW5kIjp7IiRyZWYiOiI5NiJ9LCJJc1Zpc2libGUiOnRydWUsIldpZHRoIjowLjAsIkhlaWdodCI6MC4wLCJCb3JkZXJTdHlsZSI6eyIkaWQiOiI2NDEiLCJMaW5lQ29sb3IiOm51bGwsIkxpbmVXZWlnaHQiOjAuMCwiTGluZVR5cGUiOjAsIlBhcmVudFN0eWxlIjpudWxsfSwiUGFyZW50U3R5bGUiOm51bGx9LCJIb3Jpem9udGFsQ29ubmVjdG9yU3R5bGUiOnsiJGlkIjoiNjQyIiwiTGluZUNvbG9yIjp7IiRyZWYiOiI5OCJ9LCJMaW5lV2VpZ2h0IjoxLjAsIkxpbmVUeXBlIjowLCJQYXJlbnRTdHlsZSI6bnVsbH0sIlZlcnRpY2FsQ29ubmVjdG9yU3R5bGUiOnsiJGlkIjoiNjQz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2NDQiLCJNYXJnaW4iOnsiJGlkIjoiNjQ1IiwiVG9wIjowLCJMZWZ0Ijo0LCJSaWdodCI6NCwiQm90dG9tIjowfSwiUGFkZGluZyI6eyIkaWQiOiI2NDYiLCJUb3AiOjAsIkxlZnQiOjAsIlJpZ2h0IjowLCJCb3R0b20iOjB9LCJCYWNrZ3JvdW5kIjp7IiRpZCI6IjY0NyIsIkNvbG9yIjp7IiRpZCI6IjY0OCIsIkEiOjI1NSwiUiI6MTg3LCJHIjoyMjQsIkIiOjIyN319LCJJc1Zpc2libGUiOnRydWUsIldpZHRoIjowLjAsIkhlaWdodCI6MTAuMCwiQm9yZGVyU3R5bGUiOnsiJGlkIjoiNjQ5IiwiTGluZUNvbG9yIjp7IiRpZCI6IjY1MCIsIiR0eXBlIjoiTkxSRS5Db21tb24uRG9tLlNvbGlkQ29sb3JCcnVzaCwgTkxSRS5Db21tb24iLCJDb2xvciI6eyIkaWQiOiI2NTEiLCJBIjoyNTUsIlIiOjI1NSwiRyI6MCwiQiI6MH19LCJMaW5lV2VpZ2h0IjowLjAsIkxpbmVUeXBlIjowLCJQYXJlbnRTdHlsZSI6bnVsbH0sIlBhcmVudFN0eWxlIjpudWxsfSwiVGl0bGVTdHlsZSI6eyIkaWQiOiI2NTIiLCJGb250U2V0dGluZ3MiOnsiJGlkIjoiNjUzIiwiRm9udFNpemUiOjgsIkZvbnROYW1lIjoiQ2FsaWJyaSIsIklzQm9sZCI6dHJ1ZSwiSXNJdGFsaWMiOmZhbHNlLCJJc1VuZGVybGluZWQiOmZhbHNlLCJQYXJlbnRTdHlsZSI6bnVsbH0sIkF1dG9TaXplIjowLCJGb3JlZ3JvdW5kIjp7IiRpZCI6IjY1NCIsIkNvbG9yIjp7IiRpZCI6IjY1NS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2NTYiLCJUb3AiOjAsIkxlZnQiOjAsIlJpZ2h0IjowLCJCb3R0b20iOjB9LCJQYWRkaW5nIjp7IiRpZCI6IjY1NyIsIlRvcCI6MCwiTGVmdCI6MCwiUmlnaHQiOjAsIkJvdHRvbSI6MH0sIkJhY2tncm91bmQiOnsiJHJlZiI6IjExNyJ9LCJJc1Zpc2libGUiOnRydWUsIldpZHRoIjowLjAsIkhlaWdodCI6MC4wLCJCb3JkZXJTdHlsZSI6eyIkaWQiOiI2NTgiLCJMaW5lQ29sb3IiOm51bGwsIkxpbmVXZWlnaHQiOjAuMCwiTGluZVR5cGUiOjAsIlBhcmVudFN0eWxlIjpudWxsfSwiUGFyZW50U3R5bGUiOm51bGx9LCJEYXRlU3R5bGUiOnsiJGlkIjoiNjU5IiwiRm9udFNldHRpbmdzIjp7IiRpZCI6IjY2MCIsIkZvbnRTaXplIjo4LCJGb250TmFtZSI6IkNhbGlicmkiLCJJc0JvbGQiOnRydWUsIklzSXRhbGljIjpmYWxzZSwiSXNVbmRlcmxpbmVkIjpmYWxzZSwiUGFyZW50U3R5bGUiOm51bGx9LCJBdXRvU2l6ZSI6MCwiRm9yZWdyb3VuZCI6eyIkaWQiOiI2NjEiLCJDb2xvciI6eyIkaWQiOiI2NjI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2NjMiLCJUb3AiOjAsIkxlZnQiOjAsIlJpZ2h0IjowLCJCb3R0b20iOjB9LCJQYWRkaW5nIjp7IiRpZCI6IjY2NCIsIlRvcCI6MCwiTGVmdCI6MCwiUmlnaHQiOjAsIkJvdHRvbSI6MH0sIkJhY2tncm91bmQiOnsiJHJlZiI6IjEyNCJ9LCJJc1Zpc2libGUiOnRydWUsIldpZHRoIjowLjAsIkhlaWdodCI6MC4wLCJCb3JkZXJTdHlsZSI6eyIkaWQiOiI2NjUiLCJMaW5lQ29sb3IiOm51bGwsIkxpbmVXZWlnaHQiOjAuMCwiTGluZVR5cGUiOjAsIlBhcmVudFN0eWxlIjpudWxsfSwiUGFyZW50U3R5bGUiOm51bGx9LCJEYXRlRm9ybWF0Ijp7IiRpZCI6IjY2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CwiU21hcnREdXJhdGlvbkFjdGl2YXRlZCI6ZmFsc2UsIkRhdGVGb3JtYXQiOnsiJHJlZiI6IjY2NiJ9LCJJZCI6IjE3YzIwNGZiLWEwZTktNGM4Yi04Mzc0LTQ0YTJjNmFmNzM5NyIsIkltcG9ydElkIjpudWxsLCJUaXRsZSI6IldlZWsgMTctMTgiLCJOb3RlIjpudWxsLCJIeXBlcmxpbmsiOnsiJGlkIjoiNjY3IiwiQWRkcmVzcyI6IiIsIlN1YkFkZHJlc3MiOiIifSwiSXNDaGFuZ2VkIjpmYWxzZSwiSXNOZXciOmZhbHNlfSx7IiRpZCI6IjY2OCIsIkdyb3VwTmFtZSI6bnVsbCwiU3RhcnREYXRlIjoiMjAyMC0wOC0wNFQwMDowMDowMFoiLCJFbmREYXRlIjoiMjAyMC0wOC0xNFQyMzo1OTowMFoiLCJQZXJjZW50YWdlQ29tcGxldGUiOm51bGwsIlN0eWxlIjp7IiRpZCI6IjY2OSIsIlNoYXBlIjoxLCJTaGFwZVRoaWNrbmVzcyI6MCwiRHVyYXRpb25Gb3JtYXQiOjAsIkluY2x1ZGVOb25Xb3JraW5nRGF5c0luRHVyYXRpb24iOmZhbHNlLCJQZXJjZW50YWdlQ29tcGxldGVTdHlsZSI6eyIkaWQiOiI2NzAiLCJGb250U2V0dGluZ3MiOnsiJGlkIjoiNjcxIiwiRm9udFNpemUiOjEwLCJGb250TmFtZSI6IkNhbGlicmkiLCJJc0JvbGQiOmZhbHNlLCJJc0l0YWxpYyI6ZmFsc2UsIklzVW5kZXJsaW5lZCI6ZmFsc2UsIlBhcmVudFN0eWxlIjpudWxsfSwiQXV0b1NpemUiOjAsIkZvcmVncm91bmQiOnsiJGlkIjoiNjcyIiwiQ29sb3IiOnsiJGlkIjoiNjcz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Y3NCIsIlRvcCI6MCwiTGVmdCI6MCwiUmlnaHQiOjAsIkJvdHRvbSI6MH0sIlBhZGRpbmciOnsiJGlkIjoiNjc1IiwiVG9wIjowLCJMZWZ0IjowLCJSaWdodCI6MCwiQm90dG9tIjowfSwiQmFja2dyb3VuZCI6eyIkcmVmIjoiODkifSwiSXNWaXNpYmxlIjp0cnVlLCJXaWR0aCI6MC4wLCJIZWlnaHQiOjAuMCwiQm9yZGVyU3R5bGUiOnsiJGlkIjoiNjc2IiwiTGluZUNvbG9yIjpudWxsLCJMaW5lV2VpZ2h0IjowLjAsIkxpbmVUeXBlIjowLCJQYXJlbnRTdHlsZSI6bnVsbH0sIlBhcmVudFN0eWxlIjpudWxsfSwiRHVyYXRpb25TdHlsZSI6eyIkaWQiOiI2NzciLCJGb250U2V0dGluZ3MiOnsiJGlkIjoiNjc4IiwiRm9udFNpemUiOjEwLCJGb250TmFtZSI6IkNhbGlicmkiLCJJc0JvbGQiOmZhbHNlLCJJc0l0YWxpYyI6dHJ1ZSwiSXNVbmRlcmxpbmVkIjpmYWxzZSwiUGFyZW50U3R5bGUiOm51bGx9LCJBdXRvU2l6ZSI6MCwiRm9yZWdyb3VuZCI6eyIkaWQiOiI2NzkiLCJDb2xvciI6eyIkaWQiOiI2ODA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jgxIiwiVG9wIjowLCJMZWZ0IjowLCJSaWdodCI6MCwiQm90dG9tIjowfSwiUGFkZGluZyI6eyIkaWQiOiI2ODIiLCJUb3AiOjAsIkxlZnQiOjAsIlJpZ2h0IjowLCJCb3R0b20iOjB9LCJCYWNrZ3JvdW5kIjp7IiRyZWYiOiI5NiJ9LCJJc1Zpc2libGUiOnRydWUsIldpZHRoIjowLjAsIkhlaWdodCI6MC4wLCJCb3JkZXJTdHlsZSI6eyIkaWQiOiI2ODMiLCJMaW5lQ29sb3IiOm51bGwsIkxpbmVXZWlnaHQiOjAuMCwiTGluZVR5cGUiOjAsIlBhcmVudFN0eWxlIjpudWxsfSwiUGFyZW50U3R5bGUiOm51bGx9LCJIb3Jpem9udGFsQ29ubmVjdG9yU3R5bGUiOnsiJGlkIjoiNjg0IiwiTGluZUNvbG9yIjp7IiRyZWYiOiI5OCJ9LCJMaW5lV2VpZ2h0IjoxLjAsIkxpbmVUeXBlIjowLCJQYXJlbnRTdHlsZSI6bnVsbH0sIlZlcnRpY2FsQ29ubmVjdG9yU3R5bGUiOnsiJGlkIjoiNjg1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2ODYiLCJNYXJnaW4iOnsiJGlkIjoiNjg3IiwiVG9wIjowLCJMZWZ0Ijo0LCJSaWdodCI6NCwiQm90dG9tIjowfSwiUGFkZGluZyI6eyIkaWQiOiI2ODgiLCJUb3AiOjAsIkxlZnQiOjAsIlJpZ2h0IjowLCJCb3R0b20iOjB9LCJCYWNrZ3JvdW5kIjp7IiRpZCI6IjY4OSIsIkNvbG9yIjp7IiRpZCI6IjY5MCIsIkEiOjI1NSwiUiI6MTg3LCJHIjoyMjQsIkIiOjIyN319LCJJc1Zpc2libGUiOnRydWUsIldpZHRoIjowLjAsIkhlaWdodCI6MTAuMCwiQm9yZGVyU3R5bGUiOnsiJGlkIjoiNjkxIiwiTGluZUNvbG9yIjp7IiRpZCI6IjY5MiIsIiR0eXBlIjoiTkxSRS5Db21tb24uRG9tLlNvbGlkQ29sb3JCcnVzaCwgTkxSRS5Db21tb24iLCJDb2xvciI6eyIkaWQiOiI2OTMiLCJBIjoyNTUsIlIiOjI1NSwiRyI6MCwiQiI6MH19LCJMaW5lV2VpZ2h0IjowLjAsIkxpbmVUeXBlIjowLCJQYXJlbnRTdHlsZSI6bnVsbH0sIlBhcmVudFN0eWxlIjpudWxsfSwiVGl0bGVTdHlsZSI6eyIkaWQiOiI2OTQiLCJGb250U2V0dGluZ3MiOnsiJGlkIjoiNjk1IiwiRm9udFNpemUiOjgsIkZvbnROYW1lIjoiQ2FsaWJyaSIsIklzQm9sZCI6dHJ1ZSwiSXNJdGFsaWMiOmZhbHNlLCJJc1VuZGVybGluZWQiOmZhbHNlLCJQYXJlbnRTdHlsZSI6bnVsbH0sIkF1dG9TaXplIjowLCJGb3JlZ3JvdW5kIjp7IiRpZCI6IjY5NiIsIkNvbG9yIjp7IiRpZCI6IjY5Ny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2OTgiLCJUb3AiOjAsIkxlZnQiOjAsIlJpZ2h0IjowLCJCb3R0b20iOjB9LCJQYWRkaW5nIjp7IiRpZCI6IjY5OSIsIlRvcCI6MCwiTGVmdCI6MCwiUmlnaHQiOjAsIkJvdHRvbSI6MH0sIkJhY2tncm91bmQiOnsiJHJlZiI6IjExNyJ9LCJJc1Zpc2libGUiOnRydWUsIldpZHRoIjowLjAsIkhlaWdodCI6MC4wLCJCb3JkZXJTdHlsZSI6eyIkaWQiOiI3MDAiLCJMaW5lQ29sb3IiOm51bGwsIkxpbmVXZWlnaHQiOjAuMCwiTGluZVR5cGUiOjAsIlBhcmVudFN0eWxlIjpudWxsfSwiUGFyZW50U3R5bGUiOm51bGx9LCJEYXRlU3R5bGUiOnsiJGlkIjoiNzAxIiwiRm9udFNldHRpbmdzIjp7IiRpZCI6IjcwMiIsIkZvbnRTaXplIjo4LCJGb250TmFtZSI6IkNhbGlicmkiLCJJc0JvbGQiOnRydWUsIklzSXRhbGljIjpmYWxzZSwiSXNVbmRlcmxpbmVkIjpmYWxzZSwiUGFyZW50U3R5bGUiOm51bGx9LCJBdXRvU2l6ZSI6MCwiRm9yZWdyb3VuZCI6eyIkaWQiOiI3MDMiLCJDb2xvciI6eyIkaWQiOiI3MDQ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MDUiLCJUb3AiOjAsIkxlZnQiOjAsIlJpZ2h0IjowLCJCb3R0b20iOjB9LCJQYWRkaW5nIjp7IiRpZCI6IjcwNiIsIlRvcCI6MCwiTGVmdCI6MCwiUmlnaHQiOjAsIkJvdHRvbSI6MH0sIkJhY2tncm91bmQiOnsiJHJlZiI6IjEyNCJ9LCJJc1Zpc2libGUiOnRydWUsIldpZHRoIjowLjAsIkhlaWdodCI6MC4wLCJCb3JkZXJTdHlsZSI6eyIkaWQiOiI3MDciLCJMaW5lQ29sb3IiOm51bGwsIkxpbmVXZWlnaHQiOjAuMCwiTGluZVR5cGUiOjAsIlBhcmVudFN0eWxlIjpudWxsfSwiUGFyZW50U3R5bGUiOm51bGx9LCJEYXRlRm9ybWF0Ijp7IiRpZCI6Ijcw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SwiU21hcnREdXJhdGlvbkFjdGl2YXRlZCI6ZmFsc2UsIkRhdGVGb3JtYXQiOnsiJHJlZiI6IjcwOCJ9LCJJZCI6IjZhOTcxZTNlLTJlYWUtNDk3NS1iZjJkLWRkYzExZGMwNWZjZCIsIkltcG9ydElkIjpudWxsLCJUaXRsZSI6IldlZWsgMTktMjAiLCJOb3RlIjpudWxsLCJIeXBlcmxpbmsiOnsiJGlkIjoiNzA5IiwiQWRkcmVzcyI6IiIsIlN1YkFkZHJlc3MiOiIifSwiSXNDaGFuZ2VkIjpmYWxzZSwiSXNOZXciOmZhbHNlfSx7IiRpZCI6IjcxMCIsIkdyb3VwTmFtZSI6bnVsbCwiU3RhcnREYXRlIjoiMjAyMC0wOC0xNFQwMDowMDowMFoiLCJFbmREYXRlIjoiMjAyMC0wOC0yN1QyMzo1OTowMFoiLCJQZXJjZW50YWdlQ29tcGxldGUiOm51bGwsIlN0eWxlIjp7IiRpZCI6IjcxMSIsIlNoYXBlIjoxLCJTaGFwZVRoaWNrbmVzcyI6MCwiRHVyYXRpb25Gb3JtYXQiOjAsIkluY2x1ZGVOb25Xb3JraW5nRGF5c0luRHVyYXRpb24iOmZhbHNlLCJQZXJjZW50YWdlQ29tcGxldGVTdHlsZSI6eyIkaWQiOiI3MTIiLCJGb250U2V0dGluZ3MiOnsiJGlkIjoiNzEzIiwiRm9udFNpemUiOjEwLCJGb250TmFtZSI6IkNhbGlicmkiLCJJc0JvbGQiOmZhbHNlLCJJc0l0YWxpYyI6ZmFsc2UsIklzVW5kZXJsaW5lZCI6ZmFsc2UsIlBhcmVudFN0eWxlIjpudWxsfSwiQXV0b1NpemUiOjAsIkZvcmVncm91bmQiOnsiJGlkIjoiNzE0IiwiQ29sb3IiOnsiJGlkIjoiNzE1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cxNiIsIlRvcCI6MCwiTGVmdCI6MCwiUmlnaHQiOjAsIkJvdHRvbSI6MH0sIlBhZGRpbmciOnsiJGlkIjoiNzE3IiwiVG9wIjowLCJMZWZ0IjowLCJSaWdodCI6MCwiQm90dG9tIjowfSwiQmFja2dyb3VuZCI6eyIkcmVmIjoiODkifSwiSXNWaXNpYmxlIjp0cnVlLCJXaWR0aCI6MC4wLCJIZWlnaHQiOjAuMCwiQm9yZGVyU3R5bGUiOnsiJGlkIjoiNzE4IiwiTGluZUNvbG9yIjpudWxsLCJMaW5lV2VpZ2h0IjowLjAsIkxpbmVUeXBlIjowLCJQYXJlbnRTdHlsZSI6bnVsbH0sIlBhcmVudFN0eWxlIjpudWxsfSwiRHVyYXRpb25TdHlsZSI6eyIkaWQiOiI3MTkiLCJGb250U2V0dGluZ3MiOnsiJGlkIjoiNzIwIiwiRm9udFNpemUiOjEwLCJGb250TmFtZSI6IkNhbGlicmkiLCJJc0JvbGQiOmZhbHNlLCJJc0l0YWxpYyI6dHJ1ZSwiSXNVbmRlcmxpbmVkIjpmYWxzZSwiUGFyZW50U3R5bGUiOm51bGx9LCJBdXRvU2l6ZSI6MCwiRm9yZWdyb3VuZCI6eyIkaWQiOiI3MjEiLCJDb2xvciI6eyIkaWQiOiI3MjI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zIzIiwiVG9wIjowLCJMZWZ0IjowLCJSaWdodCI6MCwiQm90dG9tIjowfSwiUGFkZGluZyI6eyIkaWQiOiI3MjQiLCJUb3AiOjAsIkxlZnQiOjAsIlJpZ2h0IjowLCJCb3R0b20iOjB9LCJCYWNrZ3JvdW5kIjp7IiRyZWYiOiI5NiJ9LCJJc1Zpc2libGUiOnRydWUsIldpZHRoIjowLjAsIkhlaWdodCI6MC4wLCJCb3JkZXJTdHlsZSI6eyIkaWQiOiI3MjUiLCJMaW5lQ29sb3IiOm51bGwsIkxpbmVXZWlnaHQiOjAuMCwiTGluZVR5cGUiOjAsIlBhcmVudFN0eWxlIjpudWxsfSwiUGFyZW50U3R5bGUiOm51bGx9LCJIb3Jpem9udGFsQ29ubmVjdG9yU3R5bGUiOnsiJGlkIjoiNzI2IiwiTGluZUNvbG9yIjp7IiRyZWYiOiI5OCJ9LCJMaW5lV2VpZ2h0IjoxLjAsIkxpbmVUeXBlIjowLCJQYXJlbnRTdHlsZSI6bnVsbH0sIlZlcnRpY2FsQ29ubmVjdG9yU3R5bGUiOnsiJGlkIjoiNzI3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3MjgiLCJNYXJnaW4iOnsiJGlkIjoiNzI5IiwiVG9wIjowLCJMZWZ0Ijo0LCJSaWdodCI6NCwiQm90dG9tIjowfSwiUGFkZGluZyI6eyIkaWQiOiI3MzAiLCJUb3AiOjAsIkxlZnQiOjAsIlJpZ2h0IjowLCJCb3R0b20iOjB9LCJCYWNrZ3JvdW5kIjp7IiRpZCI6IjczMSIsIkNvbG9yIjp7IiRpZCI6IjczMiIsIkEiOjI1NSwiUiI6MTg3LCJHIjoyMjQsIkIiOjIyN319LCJJc1Zpc2libGUiOnRydWUsIldpZHRoIjowLjAsIkhlaWdodCI6MTAuMCwiQm9yZGVyU3R5bGUiOnsiJGlkIjoiNzMzIiwiTGluZUNvbG9yIjp7IiRpZCI6IjczNCIsIiR0eXBlIjoiTkxSRS5Db21tb24uRG9tLlNvbGlkQ29sb3JCcnVzaCwgTkxSRS5Db21tb24iLCJDb2xvciI6eyIkaWQiOiI3MzUiLCJBIjoyNTUsIlIiOjI1NSwiRyI6MCwiQiI6MH19LCJMaW5lV2VpZ2h0IjowLjAsIkxpbmVUeXBlIjowLCJQYXJlbnRTdHlsZSI6bnVsbH0sIlBhcmVudFN0eWxlIjpudWxsfSwiVGl0bGVTdHlsZSI6eyIkaWQiOiI3MzYiLCJGb250U2V0dGluZ3MiOnsiJGlkIjoiNzM3IiwiRm9udFNpemUiOjgsIkZvbnROYW1lIjoiQ2FsaWJyaSIsIklzQm9sZCI6dHJ1ZSwiSXNJdGFsaWMiOmZhbHNlLCJJc1VuZGVybGluZWQiOmZhbHNlLCJQYXJlbnRTdHlsZSI6bnVsbH0sIkF1dG9TaXplIjowLCJGb3JlZ3JvdW5kIjp7IiRpZCI6IjczOCIsIkNvbG9yIjp7IiRpZCI6IjczOS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3NDAiLCJUb3AiOjAsIkxlZnQiOjAsIlJpZ2h0IjowLCJCb3R0b20iOjB9LCJQYWRkaW5nIjp7IiRpZCI6Ijc0MSIsIlRvcCI6MCwiTGVmdCI6MCwiUmlnaHQiOjAsIkJvdHRvbSI6MH0sIkJhY2tncm91bmQiOnsiJHJlZiI6IjExNyJ9LCJJc1Zpc2libGUiOnRydWUsIldpZHRoIjowLjAsIkhlaWdodCI6MC4wLCJCb3JkZXJTdHlsZSI6eyIkaWQiOiI3NDIiLCJMaW5lQ29sb3IiOm51bGwsIkxpbmVXZWlnaHQiOjAuMCwiTGluZVR5cGUiOjAsIlBhcmVudFN0eWxlIjpudWxsfSwiUGFyZW50U3R5bGUiOm51bGx9LCJEYXRlU3R5bGUiOnsiJGlkIjoiNzQzIiwiRm9udFNldHRpbmdzIjp7IiRpZCI6Ijc0NCIsIkZvbnRTaXplIjo4LCJGb250TmFtZSI6IkNhbGlicmkiLCJJc0JvbGQiOnRydWUsIklzSXRhbGljIjpmYWxzZSwiSXNVbmRlcmxpbmVkIjpmYWxzZSwiUGFyZW50U3R5bGUiOm51bGx9LCJBdXRvU2l6ZSI6MCwiRm9yZWdyb3VuZCI6eyIkaWQiOiI3NDUiLCJDb2xvciI6eyIkaWQiOiI3NDY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NDciLCJUb3AiOjAsIkxlZnQiOjAsIlJpZ2h0IjowLCJCb3R0b20iOjB9LCJQYWRkaW5nIjp7IiRpZCI6Ijc0OCIsIlRvcCI6MCwiTGVmdCI6MCwiUmlnaHQiOjAsIkJvdHRvbSI6MH0sIkJhY2tncm91bmQiOnsiJHJlZiI6IjEyNCJ9LCJJc1Zpc2libGUiOnRydWUsIldpZHRoIjowLjAsIkhlaWdodCI6MC4wLCJCb3JkZXJTdHlsZSI6eyIkaWQiOiI3NDkiLCJMaW5lQ29sb3IiOm51bGwsIkxpbmVXZWlnaHQiOjAuMCwiTGluZVR5cGUiOjAsIlBhcmVudFN0eWxlIjpudWxsfSwiUGFyZW50U3R5bGUiOm51bGx9LCJEYXRlRm9ybWF0Ijp7IiRpZCI6Ijc1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iwiU21hcnREdXJhdGlvbkFjdGl2YXRlZCI6ZmFsc2UsIkRhdGVGb3JtYXQiOnsiJHJlZiI6Ijc1MCJ9LCJJZCI6IjEyYWYzMTc3LTZhNmUtNGVmMS05MmQ3LWMxMTExM2U4NjViMiIsIkltcG9ydElkIjpudWxsLCJUaXRsZSI6IldlZWsgMjEtMjIiLCJOb3RlIjpudWxsLCJIeXBlcmxpbmsiOnsiJGlkIjoiNzUxIiwiQWRkcmVzcyI6IiIsIlN1YkFkZHJlc3MiOiIifSwiSXNDaGFuZ2VkIjpmYWxzZSwiSXNOZXciOmZhbHNlfSx7IiRpZCI6Ijc1MiIsIkdyb3VwTmFtZSI6bnVsbCwiU3RhcnREYXRlIjoiMjAyMC0wOC0yN1QwMDowMDowMFoiLCJFbmREYXRlIjoiMjAyMC0wOS0wM1QyMzo1OTowMFoiLCJQZXJjZW50YWdlQ29tcGxldGUiOm51bGwsIlN0eWxlIjp7IiRpZCI6Ijc1MyIsIlNoYXBlIjoxLCJTaGFwZVRoaWNrbmVzcyI6MCwiRHVyYXRpb25Gb3JtYXQiOjAsIkluY2x1ZGVOb25Xb3JraW5nRGF5c0luRHVyYXRpb24iOmZhbHNlLCJQZXJjZW50YWdlQ29tcGxldGVTdHlsZSI6eyIkaWQiOiI3NTQiLCJGb250U2V0dGluZ3MiOnsiJGlkIjoiNzU1IiwiRm9udFNpemUiOjEwLCJGb250TmFtZSI6IkNhbGlicmkiLCJJc0JvbGQiOmZhbHNlLCJJc0l0YWxpYyI6ZmFsc2UsIklzVW5kZXJsaW5lZCI6ZmFsc2UsIlBhcmVudFN0eWxlIjpudWxsfSwiQXV0b1NpemUiOjAsIkZvcmVncm91bmQiOnsiJGlkIjoiNzU2IiwiQ29sb3IiOnsiJGlkIjoiNzU3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3NTgiLCJUb3AiOjAsIkxlZnQiOjAsIlJpZ2h0IjowLCJCb3R0b20iOjB9LCJQYWRkaW5nIjp7IiRpZCI6Ijc1OSIsIlRvcCI6MCwiTGVmdCI6MCwiUmlnaHQiOjAsIkJvdHRvbSI6MH0sIkJhY2tncm91bmQiOnsiJHJlZiI6Ijg5In0sIklzVmlzaWJsZSI6dHJ1ZSwiV2lkdGgiOjAuMCwiSGVpZ2h0IjowLjAsIkJvcmRlclN0eWxlIjp7IiRpZCI6Ijc2MCIsIkxpbmVDb2xvciI6bnVsbCwiTGluZVdlaWdodCI6MC4wLCJMaW5lVHlwZSI6MCwiUGFyZW50U3R5bGUiOm51bGx9LCJQYXJlbnRTdHlsZSI6bnVsbH0sIkR1cmF0aW9uU3R5bGUiOnsiJGlkIjoiNzYxIiwiRm9udFNldHRpbmdzIjp7IiRpZCI6Ijc2MiIsIkZvbnRTaXplIjoxMCwiRm9udE5hbWUiOiJDYWxpYnJpIiwiSXNCb2xkIjpmYWxzZSwiSXNJdGFsaWMiOnRydWUsIklzVW5kZXJsaW5lZCI6ZmFsc2UsIlBhcmVudFN0eWxlIjpudWxsfSwiQXV0b1NpemUiOjAsIkZvcmVncm91bmQiOnsiJGlkIjoiNzYzIiwiQ29sb3IiOnsiJHJlZiI6IjkzIn19LCJNYXhXaWR0aCI6MjAwLjAsIk1heEhlaWdodCI6IkluZmluaXR5IiwiU21hcnRGb3JlZ3JvdW5kSXNBY3RpdmUiOmZhbHNlLCJIb3Jpem9udGFsQWxpZ25tZW50IjowLCJWZXJ0aWNhbEFsaWdubWVudCI6MCwiU21hcnRGb3JlZ3JvdW5kIjpudWxsLCJCYWNrZ3JvdW5kRmlsbFR5cGUiOjAsIk1hcmdpbiI6eyIkaWQiOiI3NjQiLCJUb3AiOjAsIkxlZnQiOjAsIlJpZ2h0IjowLCJCb3R0b20iOjB9LCJQYWRkaW5nIjp7IiRpZCI6Ijc2NSIsIlRvcCI6MCwiTGVmdCI6MCwiUmlnaHQiOjAsIkJvdHRvbSI6MH0sIkJhY2tncm91bmQiOnsiJHJlZiI6Ijk2In0sIklzVmlzaWJsZSI6dHJ1ZSwiV2lkdGgiOjAuMCwiSGVpZ2h0IjowLjAsIkJvcmRlclN0eWxlIjp7IiRpZCI6Ijc2NiIsIkxpbmVDb2xvciI6bnVsbCwiTGluZVdlaWdodCI6MC4wLCJMaW5lVHlwZSI6MCwiUGFyZW50U3R5bGUiOm51bGx9LCJQYXJlbnRTdHlsZSI6bnVsbH0sIkhvcml6b250YWxDb25uZWN0b3JTdHlsZSI6eyIkaWQiOiI3NjciLCJMaW5lQ29sb3IiOnsiJHJlZiI6Ijk4In0sIkxpbmVXZWlnaHQiOjEuMCwiTGluZVR5cGUiOjAsIlBhcmVudFN0eWxlIjpudWxsfSwiVmVydGljYWxDb25uZWN0b3JTdHlsZSI6eyIkaWQiOiI3Njg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c2OSIsIk1hcmdpbiI6eyIkaWQiOiI3NzAiLCJUb3AiOjAsIkxlZnQiOjQsIlJpZ2h0Ijo0LCJCb3R0b20iOjB9LCJQYWRkaW5nIjp7IiRpZCI6Ijc3MSIsIlRvcCI6MCwiTGVmdCI6MCwiUmlnaHQiOjAsIkJvdHRvbSI6MH0sIkJhY2tncm91bmQiOnsiJGlkIjoiNzcyIiwiQ29sb3IiOnsiJGlkIjoiNzczIiwiQSI6MjU1LCJSIjoxODcsIkciOjIyNCwiQiI6MjI3fX0sIklzVmlzaWJsZSI6dHJ1ZSwiV2lkdGgiOjAuMCwiSGVpZ2h0IjoxMC4wLCJCb3JkZXJTdHlsZSI6eyIkaWQiOiI3NzQiLCJMaW5lQ29sb3IiOnsiJGlkIjoiNzc1IiwiJHR5cGUiOiJOTFJFLkNvbW1vbi5Eb20uU29saWRDb2xvckJydXNoLCBOTFJFLkNvbW1vbiIsIkNvbG9yIjp7IiRpZCI6Ijc3NiIsIkEiOjI1NSwiUiI6MjU1LCJHIjowLCJCIjowfX0sIkxpbmVXZWlnaHQiOjAuMCwiTGluZVR5cGUiOjAsIlBhcmVudFN0eWxlIjpudWxsfSwiUGFyZW50U3R5bGUiOm51bGx9LCJUaXRsZVN0eWxlIjp7IiRpZCI6Ijc3NyIsIkZvbnRTZXR0aW5ncyI6eyIkaWQiOiI3NzgiLCJGb250U2l6ZSI6OCwiRm9udE5hbWUiOiJDYWxpYnJpIiwiSXNCb2xkIjp0cnVlLCJJc0l0YWxpYyI6ZmFsc2UsIklzVW5kZXJsaW5lZCI6ZmFsc2UsIlBhcmVudFN0eWxlIjpudWxsfSwiQXV0b1NpemUiOjAsIkZvcmVncm91bmQiOnsiJGlkIjoiNzc5IiwiQ29sb3IiOnsiJGlkIjoiNzgwIiwiQSI6MjU1LCJSIjowLCJHIjowLCJCIjowfX0sIk1heFdpZHRoIjoxMTcuMDE2MzgwMzEwMDU4NTksIk1heEhlaWdodCI6IkluZmluaXR5IiwiU21hcnRGb3JlZ3JvdW5kSXNBY3RpdmUiOmZhbHNlLCJIb3Jpem9udGFsQWxpZ25tZW50IjoyLCJWZXJ0aWNhbEFsaWdubWVudCI6MCwiU21hcnRGb3JlZ3JvdW5kIjpudWxsLCJCYWNrZ3JvdW5kRmlsbFR5cGUiOjAsIk1hcmdpbiI6eyIkaWQiOiI3ODEiLCJUb3AiOjAsIkxlZnQiOjAsIlJpZ2h0IjowLCJCb3R0b20iOjB9LCJQYWRkaW5nIjp7IiRpZCI6Ijc4MiIsIlRvcCI6MCwiTGVmdCI6MCwiUmlnaHQiOjAsIkJvdHRvbSI6MH0sIkJhY2tncm91bmQiOnsiJHJlZiI6IjExNyJ9LCJJc1Zpc2libGUiOnRydWUsIldpZHRoIjowLjAsIkhlaWdodCI6MC4wLCJCb3JkZXJTdHlsZSI6eyIkaWQiOiI3ODMiLCJMaW5lQ29sb3IiOm51bGwsIkxpbmVXZWlnaHQiOjAuMCwiTGluZVR5cGUiOjAsIlBhcmVudFN0eWxlIjpudWxsfSwiUGFyZW50U3R5bGUiOm51bGx9LCJEYXRlU3R5bGUiOnsiJGlkIjoiNzg0IiwiRm9udFNldHRpbmdzIjp7IiRpZCI6Ijc4NSIsIkZvbnRTaXplIjo4LCJGb250TmFtZSI6IkNhbGlicmkiLCJJc0JvbGQiOnRydWUsIklzSXRhbGljIjpmYWxzZSwiSXNVbmRlcmxpbmVkIjpmYWxzZSwiUGFyZW50U3R5bGUiOm51bGx9LCJBdXRvU2l6ZSI6MCwiRm9yZWdyb3VuZCI6eyIkaWQiOiI3ODYiLCJDb2xvciI6eyIkaWQiOiI3ODc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ODgiLCJUb3AiOjAsIkxlZnQiOjAsIlJpZ2h0IjowLCJCb3R0b20iOjB9LCJQYWRkaW5nIjp7IiRpZCI6Ijc4OSIsIlRvcCI6MCwiTGVmdCI6MCwiUmlnaHQiOjAsIkJvdHRvbSI6MH0sIkJhY2tncm91bmQiOnsiJHJlZiI6IjEyNCJ9LCJJc1Zpc2libGUiOmZhbHNlLCJXaWR0aCI6MC4wLCJIZWlnaHQiOjAuMCwiQm9yZGVyU3R5bGUiOnsiJGlkIjoiNzkwIiwiTGluZUNvbG9yIjpudWxsLCJMaW5lV2VpZ2h0IjowLjAsIkxpbmVUeXBlIjowLCJQYXJlbnRTdHlsZSI6bnVsbH0sIlBhcmVudFN0eWxlIjpudWxsfSwiRGF0ZUZvcm1hdCI6eyIkaWQiOiI3OT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MsIlNtYXJ0RHVyYXRpb25BY3RpdmF0ZWQiOmZhbHNlLCJEYXRlRm9ybWF0Ijp7IiRyZWYiOiI3OTEifSwiSWQiOiI4MGRlOWRlOS05ZDM3LTQ5ODMtYTU0Ny02OWI4M2JmNTFkNzgiLCJJbXBvcnRJZCI6bnVsbCwiVGl0bGUiOiJXZWVrIDIzIiwiTm90ZSI6bnVsbCwiSHlwZXJsaW5rIjp7IiRpZCI6Ijc5MiIsIkFkZHJlc3MiOiIiLCJTdWJBZGRyZXNzIjoiIn0sIklzQ2hhbmdlZCI6ZmFsc2UsIklzTmV3IjpmYWxzZX0seyIkaWQiOiI3OTMiLCJHcm91cE5hbWUiOm51bGwsIlN0YXJ0RGF0ZSI6IjIwMjAtMDktMDNUMDA6MDA6MDBaIiwiRW5kRGF0ZSI6IjIwMjAtMDktMTdUMjM6NTk6MDBaIiwiUGVyY2VudGFnZUNvbXBsZXRlIjpudWxsLCJTdHlsZSI6eyIkaWQiOiI3OTQiLCJTaGFwZSI6MSwiU2hhcGVUaGlja25lc3MiOjAsIkR1cmF0aW9uRm9ybWF0IjowLCJJbmNsdWRlTm9uV29ya2luZ0RheXNJbkR1cmF0aW9uIjpmYWxzZSwiUGVyY2VudGFnZUNvbXBsZXRlU3R5bGUiOnsiJGlkIjoiNzk1IiwiRm9udFNldHRpbmdzIjp7IiRpZCI6Ijc5NiIsIkZvbnRTaXplIjoxMCwiRm9udE5hbWUiOiJDYWxpYnJpIiwiSXNCb2xkIjpmYWxzZSwiSXNJdGFsaWMiOmZhbHNlLCJJc1VuZGVybGluZWQiOmZhbHNlLCJQYXJlbnRTdHlsZSI6bnVsbH0sIkF1dG9TaXplIjowLCJGb3JlZ3JvdW5kIjp7IiRpZCI6Ijc5NyIsIkNvbG9yIjp7IiRpZCI6Ijc5O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zk5IiwiVG9wIjowLCJMZWZ0IjowLCJSaWdodCI6MCwiQm90dG9tIjowfSwiUGFkZGluZyI6eyIkaWQiOiI4MDAiLCJUb3AiOjAsIkxlZnQiOjAsIlJpZ2h0IjowLCJCb3R0b20iOjB9LCJCYWNrZ3JvdW5kIjp7IiRyZWYiOiI4OSJ9LCJJc1Zpc2libGUiOnRydWUsIldpZHRoIjowLjAsIkhlaWdodCI6MC4wLCJCb3JkZXJTdHlsZSI6eyIkaWQiOiI4MDEiLCJMaW5lQ29sb3IiOm51bGwsIkxpbmVXZWlnaHQiOjAuMCwiTGluZVR5cGUiOjAsIlBhcmVudFN0eWxlIjpudWxsfSwiUGFyZW50U3R5bGUiOm51bGx9LCJEdXJhdGlvblN0eWxlIjp7IiRpZCI6IjgwMiIsIkZvbnRTZXR0aW5ncyI6eyIkaWQiOiI4MDMiLCJGb250U2l6ZSI6MTAsIkZvbnROYW1lIjoiQ2FsaWJyaSIsIklzQm9sZCI6ZmFsc2UsIklzSXRhbGljIjp0cnVlLCJJc1VuZGVybGluZWQiOmZhbHNlLCJQYXJlbnRTdHlsZSI6bnVsbH0sIkF1dG9TaXplIjowLCJGb3JlZ3JvdW5kIjp7IiRpZCI6IjgwNCIsIkNvbG9yIjp7IiRpZCI6IjgwN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4MDYiLCJUb3AiOjAsIkxlZnQiOjAsIlJpZ2h0IjowLCJCb3R0b20iOjB9LCJQYWRkaW5nIjp7IiRpZCI6IjgwNyIsIlRvcCI6MCwiTGVmdCI6MCwiUmlnaHQiOjAsIkJvdHRvbSI6MH0sIkJhY2tncm91bmQiOnsiJHJlZiI6Ijk2In0sIklzVmlzaWJsZSI6dHJ1ZSwiV2lkdGgiOjAuMCwiSGVpZ2h0IjowLjAsIkJvcmRlclN0eWxlIjp7IiRpZCI6IjgwOCIsIkxpbmVDb2xvciI6bnVsbCwiTGluZVdlaWdodCI6MC4wLCJMaW5lVHlwZSI6MCwiUGFyZW50U3R5bGUiOm51bGx9LCJQYXJlbnRTdHlsZSI6bnVsbH0sIkhvcml6b250YWxDb25uZWN0b3JTdHlsZSI6eyIkaWQiOiI4MDkiLCJMaW5lQ29sb3IiOnsiJHJlZiI6Ijk4In0sIkxpbmVXZWlnaHQiOjEuMCwiTGluZVR5cGUiOjAsIlBhcmVudFN0eWxlIjpudWxsfSwiVmVydGljYWxDb25uZWN0b3JTdHlsZSI6eyIkaWQiOiI4MTA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gxMSIsIk1hcmdpbiI6eyIkaWQiOiI4MTIiLCJUb3AiOjAsIkxlZnQiOjQsIlJpZ2h0Ijo0LCJCb3R0b20iOjB9LCJQYWRkaW5nIjp7IiRpZCI6IjgxMyIsIlRvcCI6MCwiTGVmdCI6MCwiUmlnaHQiOjAsIkJvdHRvbSI6MH0sIkJhY2tncm91bmQiOnsiJGlkIjoiODE0IiwiQ29sb3IiOnsiJGlkIjoiODE1IiwiQSI6MjU1LCJSIjoxODcsIkciOjIyNCwiQiI6MjI3fX0sIklzVmlzaWJsZSI6dHJ1ZSwiV2lkdGgiOjAuMCwiSGVpZ2h0IjoxMC4wLCJCb3JkZXJTdHlsZSI6eyIkaWQiOiI4MTYiLCJMaW5lQ29sb3IiOnsiJGlkIjoiODE3IiwiJHR5cGUiOiJOTFJFLkNvbW1vbi5Eb20uU29saWRDb2xvckJydXNoLCBOTFJFLkNvbW1vbiIsIkNvbG9yIjp7IiRpZCI6IjgxOCIsIkEiOjI1NSwiUiI6MjU1LCJHIjowLCJCIjowfX0sIkxpbmVXZWlnaHQiOjAuMCwiTGluZVR5cGUiOjAsIlBhcmVudFN0eWxlIjpudWxsfSwiUGFyZW50U3R5bGUiOm51bGx9LCJUaXRsZVN0eWxlIjp7IiRpZCI6IjgxOSIsIkZvbnRTZXR0aW5ncyI6eyIkaWQiOiI4MjAiLCJGb250U2l6ZSI6OCwiRm9udE5hbWUiOiJDYWxpYnJpIiwiSXNCb2xkIjp0cnVlLCJJc0l0YWxpYyI6ZmFsc2UsIklzVW5kZXJsaW5lZCI6ZmFsc2UsIlBhcmVudFN0eWxlIjpudWxsfSwiQXV0b1NpemUiOjAsIkZvcmVncm91bmQiOnsiJGlkIjoiODIxIiwiQ29sb3IiOnsiJGlkIjoiODIyIiwiQSI6MjU1LCJSIjowLCJHIjowLCJCIjowfX0sIk1heFdpZHRoIjo1MjMuNjM2MzYzNjM2MzYzNjMsIk1heEhlaWdodCI6IkluZmluaXR5IiwiU21hcnRGb3JlZ3JvdW5kSXNBY3RpdmUiOmZhbHNlLCJIb3Jpem9udGFsQWxpZ25tZW50IjoyLCJWZXJ0aWNhbEFsaWdubWVudCI6MCwiU21hcnRGb3JlZ3JvdW5kIjpudWxsLCJCYWNrZ3JvdW5kRmlsbFR5cGUiOjAsIk1hcmdpbiI6eyIkaWQiOiI4MjMiLCJUb3AiOjAsIkxlZnQiOjAsIlJpZ2h0IjowLCJCb3R0b20iOjB9LCJQYWRkaW5nIjp7IiRpZCI6IjgyNCIsIlRvcCI6MCwiTGVmdCI6MCwiUmlnaHQiOjAsIkJvdHRvbSI6MH0sIkJhY2tncm91bmQiOnsiJHJlZiI6IjExNyJ9LCJJc1Zpc2libGUiOnRydWUsIldpZHRoIjowLjAsIkhlaWdodCI6MC4wLCJCb3JkZXJTdHlsZSI6eyIkaWQiOiI4MjUiLCJMaW5lQ29sb3IiOm51bGwsIkxpbmVXZWlnaHQiOjAuMCwiTGluZVR5cGUiOjAsIlBhcmVudFN0eWxlIjpudWxsfSwiUGFyZW50U3R5bGUiOm51bGx9LCJEYXRlU3R5bGUiOnsiJGlkIjoiODI2IiwiRm9udFNldHRpbmdzIjp7IiRpZCI6IjgyNyIsIkZvbnRTaXplIjo4LCJGb250TmFtZSI6IkNhbGlicmkiLCJJc0JvbGQiOnRydWUsIklzSXRhbGljIjpmYWxzZSwiSXNVbmRlcmxpbmVkIjpmYWxzZSwiUGFyZW50U3R5bGUiOm51bGx9LCJBdXRvU2l6ZSI6MCwiRm9yZWdyb3VuZCI6eyIkaWQiOiI4MjgiLCJDb2xvciI6eyIkaWQiOiI4Mjk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4MzAiLCJUb3AiOjAsIkxlZnQiOjAsIlJpZ2h0IjowLCJCb3R0b20iOjB9LCJQYWRkaW5nIjp7IiRpZCI6IjgzMSIsIlRvcCI6MCwiTGVmdCI6MCwiUmlnaHQiOjAsIkJvdHRvbSI6MH0sIkJhY2tncm91bmQiOnsiJHJlZiI6IjEyNCJ9LCJJc1Zpc2libGUiOnRydWUsIldpZHRoIjowLjAsIkhlaWdodCI6MC4wLCJCb3JkZXJTdHlsZSI6eyIkaWQiOiI4MzIiLCJMaW5lQ29sb3IiOm51bGwsIkxpbmVXZWlnaHQiOjAuMCwiTGluZVR5cGUiOjAsIlBhcmVudFN0eWxlIjpudWxsfSwiUGFyZW50U3R5bGUiOm51bGx9LCJEYXRlRm9ybWF0Ijp7IiRpZCI6Ijgz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NCwiU21hcnREdXJhdGlvbkFjdGl2YXRlZCI6ZmFsc2UsIkRhdGVGb3JtYXQiOnsiJHJlZiI6IjgzMyJ9LCJJZCI6IjEzODQxNjQ0LWQ0NWMtNDQ3My05NzVjLTczNzY5ZmJiOTZmOCIsIkltcG9ydElkIjpudWxsLCJUaXRsZSI6IldlZWsgMjQgLTI1IiwiTm90ZSI6bnVsbCwiSHlwZXJsaW5rIjp7IiRpZCI6IjgzNCIsIkFkZHJlc3MiOiIiLCJTdWJBZGRyZXNzIjoiIn0sIklzQ2hhbmdlZCI6ZmFsc2UsIklzTmV3IjpmYWxzZX0seyIkaWQiOiI4MzUiLCJHcm91cE5hbWUiOm51bGwsIlN0YXJ0RGF0ZSI6IjIwMjAtMDktMTdUMDA6MDA6MDBaIiwiRW5kRGF0ZSI6IjIwMjAtMTAtMDFUMjM6NTk6MDBaIiwiUGVyY2VudGFnZUNvbXBsZXRlIjpudWxsLCJTdHlsZSI6eyIkaWQiOiI4MzYiLCJTaGFwZSI6MSwiU2hhcGVUaGlja25lc3MiOjAsIkR1cmF0aW9uRm9ybWF0IjowLCJJbmNsdWRlTm9uV29ya2luZ0RheXNJbkR1cmF0aW9uIjpmYWxzZSwiUGVyY2VudGFnZUNvbXBsZXRlU3R5bGUiOnsiJGlkIjoiODM3IiwiRm9udFNldHRpbmdzIjp7IiRpZCI6IjgzOCIsIkZvbnRTaXplIjoxMCwiRm9udE5hbWUiOiJDYWxpYnJpIiwiSXNCb2xkIjpmYWxzZSwiSXNJdGFsaWMiOmZhbHNlLCJJc1VuZGVybGluZWQiOmZhbHNlLCJQYXJlbnRTdHlsZSI6bnVsbH0sIkF1dG9TaXplIjowLCJGb3JlZ3JvdW5kIjp7IiRpZCI6IjgzOSIsIkNvbG9yIjp7IiRpZCI6Ijg0MC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4NDEiLCJUb3AiOjAsIkxlZnQiOjAsIlJpZ2h0IjowLCJCb3R0b20iOjB9LCJQYWRkaW5nIjp7IiRpZCI6Ijg0MiIsIlRvcCI6MCwiTGVmdCI6MCwiUmlnaHQiOjAsIkJvdHRvbSI6MH0sIkJhY2tncm91bmQiOnsiJHJlZiI6Ijg5In0sIklzVmlzaWJsZSI6dHJ1ZSwiV2lkdGgiOjAuMCwiSGVpZ2h0IjowLjAsIkJvcmRlclN0eWxlIjp7IiRpZCI6Ijg0MyIsIkxpbmVDb2xvciI6bnVsbCwiTGluZVdlaWdodCI6MC4wLCJMaW5lVHlwZSI6MCwiUGFyZW50U3R5bGUiOm51bGx9LCJQYXJlbnRTdHlsZSI6bnVsbH0sIkR1cmF0aW9uU3R5bGUiOnsiJGlkIjoiODQ0IiwiRm9udFNldHRpbmdzIjp7IiRpZCI6Ijg0NSIsIkZvbnRTaXplIjoxMCwiRm9udE5hbWUiOiJDYWxpYnJpIiwiSXNCb2xkIjpmYWxzZSwiSXNJdGFsaWMiOnRydWUsIklzVW5kZXJsaW5lZCI6ZmFsc2UsIlBhcmVudFN0eWxlIjpudWxsfSwiQXV0b1NpemUiOjAsIkZvcmVncm91bmQiOnsiJGlkIjoiODQ2IiwiQ29sb3IiOnsiJGlkIjoiODQ3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g0OCIsIlRvcCI6MCwiTGVmdCI6MCwiUmlnaHQiOjAsIkJvdHRvbSI6MH0sIlBhZGRpbmciOnsiJGlkIjoiODQ5IiwiVG9wIjowLCJMZWZ0IjowLCJSaWdodCI6MCwiQm90dG9tIjowfSwiQmFja2dyb3VuZCI6eyIkcmVmIjoiOTYifSwiSXNWaXNpYmxlIjp0cnVlLCJXaWR0aCI6MC4wLCJIZWlnaHQiOjAuMCwiQm9yZGVyU3R5bGUiOnsiJGlkIjoiODUwIiwiTGluZUNvbG9yIjpudWxsLCJMaW5lV2VpZ2h0IjowLjAsIkxpbmVUeXBlIjowLCJQYXJlbnRTdHlsZSI6bnVsbH0sIlBhcmVudFN0eWxlIjpudWxsfSwiSG9yaXpvbnRhbENvbm5lY3RvclN0eWxlIjp7IiRpZCI6Ijg1MSIsIkxpbmVDb2xvciI6eyIkcmVmIjoiOTgifSwiTGluZVdlaWdodCI6MS4wLCJMaW5lVHlwZSI6MCwiUGFyZW50U3R5bGUiOm51bGx9LCJWZXJ0aWNhbENvbm5lY3RvclN0eWxlIjp7IiRpZCI6Ijg1Mi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ODUzIiwiTWFyZ2luIjp7IiRpZCI6Ijg1NCIsIlRvcCI6MCwiTGVmdCI6NCwiUmlnaHQiOjQsIkJvdHRvbSI6MH0sIlBhZGRpbmciOnsiJGlkIjoiODU1IiwiVG9wIjowLCJMZWZ0IjowLCJSaWdodCI6MCwiQm90dG9tIjowfSwiQmFja2dyb3VuZCI6eyIkaWQiOiI4NTYiLCJDb2xvciI6eyIkaWQiOiI4NTciLCJBIjoyNTUsIlIiOjE4NywiRyI6MjI0LCJCIjoyMjd9fSwiSXNWaXNpYmxlIjp0cnVlLCJXaWR0aCI6MC4wLCJIZWlnaHQiOjEwLjAsIkJvcmRlclN0eWxlIjp7IiRpZCI6Ijg1OCIsIkxpbmVDb2xvciI6eyIkaWQiOiI4NTkiLCIkdHlwZSI6Ik5MUkUuQ29tbW9uLkRvbS5Tb2xpZENvbG9yQnJ1c2gsIE5MUkUuQ29tbW9uIiwiQ29sb3IiOnsiJGlkIjoiODYwIiwiQSI6MjU1LCJSIjoyNTUsIkciOjAsIkIiOjB9fSwiTGluZVdlaWdodCI6MC4wLCJMaW5lVHlwZSI6MCwiUGFyZW50U3R5bGUiOm51bGx9LCJQYXJlbnRTdHlsZSI6bnVsbH0sIlRpdGxlU3R5bGUiOnsiJGlkIjoiODYxIiwiRm9udFNldHRpbmdzIjp7IiRpZCI6Ijg2MiIsIkZvbnRTaXplIjo4LCJGb250TmFtZSI6IkNhbGlicmkiLCJJc0JvbGQiOnRydWUsIklzSXRhbGljIjpmYWxzZSwiSXNVbmRlcmxpbmVkIjpmYWxzZSwiUGFyZW50U3R5bGUiOm51bGx9LCJBdXRvU2l6ZSI6MCwiRm9yZWdyb3VuZCI6eyIkaWQiOiI4NjMiLCJDb2xvciI6eyIkaWQiOiI4NjQiLCJBIjoyNTUsIlIiOjAsIkciOjAsIkIiOjB9fSwiTWF4V2lkdGgiOjU3Ni4wLCJNYXhIZWlnaHQiOiJJbmZpbml0eSIsIlNtYXJ0Rm9yZWdyb3VuZElzQWN0aXZlIjpmYWxzZSwiSG9yaXpvbnRhbEFsaWdubWVudCI6MiwiVmVydGljYWxBbGlnbm1lbnQiOjAsIlNtYXJ0Rm9yZWdyb3VuZCI6bnVsbCwiQmFja2dyb3VuZEZpbGxUeXBlIjowLCJNYXJnaW4iOnsiJGlkIjoiODY1IiwiVG9wIjowLCJMZWZ0IjowLCJSaWdodCI6MCwiQm90dG9tIjowfSwiUGFkZGluZyI6eyIkaWQiOiI4NjYiLCJUb3AiOjAsIkxlZnQiOjAsIlJpZ2h0IjowLCJCb3R0b20iOjB9LCJCYWNrZ3JvdW5kIjp7IiRyZWYiOiIxMTcifSwiSXNWaXNpYmxlIjp0cnVlLCJXaWR0aCI6MC4wLCJIZWlnaHQiOjAuMCwiQm9yZGVyU3R5bGUiOnsiJGlkIjoiODY3IiwiTGluZUNvbG9yIjpudWxsLCJMaW5lV2VpZ2h0IjowLjAsIkxpbmVUeXBlIjowLCJQYXJlbnRTdHlsZSI6bnVsbH0sIlBhcmVudFN0eWxlIjpudWxsfSwiRGF0ZVN0eWxlIjp7IiRpZCI6Ijg2OCIsIkZvbnRTZXR0aW5ncyI6eyIkaWQiOiI4NjkiLCJGb250U2l6ZSI6OCwiRm9udE5hbWUiOiJDYWxpYnJpIiwiSXNCb2xkIjp0cnVlLCJJc0l0YWxpYyI6ZmFsc2UsIklzVW5kZXJsaW5lZCI6ZmFsc2UsIlBhcmVudFN0eWxlIjpudWxsfSwiQXV0b1NpemUiOjAsIkZvcmVncm91bmQiOnsiJGlkIjoiODcwIiwiQ29sb3IiOnsiJGlkIjoiODcx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ODcyIiwiVG9wIjowLCJMZWZ0IjowLCJSaWdodCI6MCwiQm90dG9tIjowfSwiUGFkZGluZyI6eyIkaWQiOiI4NzMiLCJUb3AiOjAsIkxlZnQiOjAsIlJpZ2h0IjowLCJCb3R0b20iOjB9LCJCYWNrZ3JvdW5kIjp7IiRyZWYiOiIxMjQifSwiSXNWaXNpYmxlIjpmYWxzZSwiV2lkdGgiOjAuMCwiSGVpZ2h0IjowLjAsIkJvcmRlclN0eWxlIjp7IiRpZCI6Ijg3NCIsIkxpbmVDb2xvciI6bnVsbCwiTGluZVdlaWdodCI6MC4wLCJMaW5lVHlwZSI6MCwiUGFyZW50U3R5bGUiOm51bGx9LCJQYXJlbnRTdHlsZSI6bnVsbH0sIkRhdGVGb3JtYXQiOnsiJGlkIjoiODc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1LCJTbWFydER1cmF0aW9uQWN0aXZhdGVkIjpmYWxzZSwiRGF0ZUZvcm1hdCI6eyIkcmVmIjoiODc1In0sIklkIjoiNjk1YTZlODQtNTRjNS00ZGNiLThmZWUtOTYwYTIwMTZiZjFlIiwiSW1wb3J0SWQiOm51bGwsIlRpdGxlIjoiV2VlayAyNi0yNyIsIk5vdGUiOm51bGwsIkh5cGVybGluayI6eyIkaWQiOiI4NzYiLCJBZGRyZXNzIjoiIiwiU3ViQWRkcmVzcyI6IiJ9LCJJc0NoYW5nZWQiOmZhbHNlLCJJc05ldyI6ZmFsc2V9LHsiJGlkIjoiODc3IiwiR3JvdXBOYW1lIjpudWxsLCJTdGFydERhdGUiOiIyMDIwLTEwLTAxVDAwOjAwOjAwWiIsIkVuZERhdGUiOiIyMDIwLTEwLTE1VDIzOjU5OjAwWiIsIlBlcmNlbnRhZ2VDb21wbGV0ZSI6bnVsbCwiU3R5bGUiOnsiJGlkIjoiODc4IiwiU2hhcGUiOjEsIlNoYXBlVGhpY2tuZXNzIjowLCJEdXJhdGlvbkZvcm1hdCI6MCwiSW5jbHVkZU5vbldvcmtpbmdEYXlzSW5EdXJhdGlvbiI6ZmFsc2UsIlBlcmNlbnRhZ2VDb21wbGV0ZVN0eWxlIjp7IiRpZCI6Ijg3OSIsIkZvbnRTZXR0aW5ncyI6eyIkaWQiOiI4ODAiLCJGb250U2l6ZSI6MTAsIkZvbnROYW1lIjoiQ2FsaWJyaSIsIklzQm9sZCI6ZmFsc2UsIklzSXRhbGljIjpmYWxzZSwiSXNVbmRlcmxpbmVkIjpmYWxzZSwiUGFyZW50U3R5bGUiOm51bGx9LCJBdXRvU2l6ZSI6MCwiRm9yZWdyb3VuZCI6eyIkaWQiOiI4ODEiLCJDb2xvciI6eyIkaWQiOiI4ODI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DgzIiwiVG9wIjowLCJMZWZ0IjowLCJSaWdodCI6MCwiQm90dG9tIjowfSwiUGFkZGluZyI6eyIkaWQiOiI4ODQiLCJUb3AiOjAsIkxlZnQiOjAsIlJpZ2h0IjowLCJCb3R0b20iOjB9LCJCYWNrZ3JvdW5kIjp7IiRyZWYiOiI4OSJ9LCJJc1Zpc2libGUiOnRydWUsIldpZHRoIjowLjAsIkhlaWdodCI6MC4wLCJCb3JkZXJTdHlsZSI6eyIkaWQiOiI4ODUiLCJMaW5lQ29sb3IiOm51bGwsIkxpbmVXZWlnaHQiOjAuMCwiTGluZVR5cGUiOjAsIlBhcmVudFN0eWxlIjpudWxsfSwiUGFyZW50U3R5bGUiOm51bGx9LCJEdXJhdGlvblN0eWxlIjp7IiRpZCI6Ijg4NiIsIkZvbnRTZXR0aW5ncyI6eyIkaWQiOiI4ODciLCJGb250U2l6ZSI6MTAsIkZvbnROYW1lIjoiQ2FsaWJyaSIsIklzQm9sZCI6ZmFsc2UsIklzSXRhbGljIjp0cnVlLCJJc1VuZGVybGluZWQiOmZhbHNlLCJQYXJlbnRTdHlsZSI6bnVsbH0sIkF1dG9TaXplIjowLCJGb3JlZ3JvdW5kIjp7IiRpZCI6Ijg4OCIsIkNvbG9yIjp7IiRpZCI6Ijg4O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4OTAiLCJUb3AiOjAsIkxlZnQiOjAsIlJpZ2h0IjowLCJCb3R0b20iOjB9LCJQYWRkaW5nIjp7IiRpZCI6Ijg5MSIsIlRvcCI6MCwiTGVmdCI6MCwiUmlnaHQiOjAsIkJvdHRvbSI6MH0sIkJhY2tncm91bmQiOnsiJHJlZiI6Ijk2In0sIklzVmlzaWJsZSI6dHJ1ZSwiV2lkdGgiOjAuMCwiSGVpZ2h0IjowLjAsIkJvcmRlclN0eWxlIjp7IiRpZCI6Ijg5MiIsIkxpbmVDb2xvciI6bnVsbCwiTGluZVdlaWdodCI6MC4wLCJMaW5lVHlwZSI6MCwiUGFyZW50U3R5bGUiOm51bGx9LCJQYXJlbnRTdHlsZSI6bnVsbH0sIkhvcml6b250YWxDb25uZWN0b3JTdHlsZSI6eyIkaWQiOiI4OTMiLCJMaW5lQ29sb3IiOnsiJHJlZiI6Ijk4In0sIkxpbmVXZWlnaHQiOjEuMCwiTGluZVR5cGUiOjAsIlBhcmVudFN0eWxlIjpudWxsfSwiVmVydGljYWxDb25uZWN0b3JTdHlsZSI6eyIkaWQiOiI4OTQ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g5NSIsIk1hcmdpbiI6eyIkaWQiOiI4OTYiLCJUb3AiOjAsIkxlZnQiOjQsIlJpZ2h0Ijo0LCJCb3R0b20iOjB9LCJQYWRkaW5nIjp7IiRpZCI6Ijg5NyIsIlRvcCI6MCwiTGVmdCI6MCwiUmlnaHQiOjAsIkJvdHRvbSI6MH0sIkJhY2tncm91bmQiOnsiJGlkIjoiODk4IiwiQ29sb3IiOnsiJGlkIjoiODk5IiwiQSI6MjU1LCJSIjoxODcsIkciOjIyNCwiQiI6MjI3fX0sIklzVmlzaWJsZSI6dHJ1ZSwiV2lkdGgiOjAuMCwiSGVpZ2h0IjoxMC4wLCJCb3JkZXJTdHlsZSI6eyIkaWQiOiI5MDAiLCJMaW5lQ29sb3IiOnsiJGlkIjoiOTAxIiwiJHR5cGUiOiJOTFJFLkNvbW1vbi5Eb20uU29saWRDb2xvckJydXNoLCBOTFJFLkNvbW1vbiIsIkNvbG9yIjp7IiRpZCI6IjkwMiIsIkEiOjI1NSwiUiI6MjU1LCJHIjowLCJCIjowfX0sIkxpbmVXZWlnaHQiOjAuMCwiTGluZVR5cGUiOjAsIlBhcmVudFN0eWxlIjpudWxsfSwiUGFyZW50U3R5bGUiOm51bGx9LCJUaXRsZVN0eWxlIjp7IiRpZCI6IjkwMyIsIkZvbnRTZXR0aW5ncyI6eyIkaWQiOiI5MDQiLCJGb250U2l6ZSI6OCwiRm9udE5hbWUiOiJDYWxpYnJpIiwiSXNCb2xkIjp0cnVlLCJJc0l0YWxpYyI6ZmFsc2UsIklzVW5kZXJsaW5lZCI6ZmFsc2UsIlBhcmVudFN0eWxlIjpudWxsfSwiQXV0b1NpemUiOjAsIkZvcmVncm91bmQiOnsiJGlkIjoiOTA1IiwiQ29sb3IiOnsiJGlkIjoiOTA2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wNyIsIlRvcCI6MCwiTGVmdCI6MCwiUmlnaHQiOjAsIkJvdHRvbSI6MH0sIlBhZGRpbmciOnsiJGlkIjoiOTA4IiwiVG9wIjowLCJMZWZ0IjowLCJSaWdodCI6MCwiQm90dG9tIjowfSwiQmFja2dyb3VuZCI6eyIkcmVmIjoiMTE3In0sIklzVmlzaWJsZSI6dHJ1ZSwiV2lkdGgiOjAuMCwiSGVpZ2h0IjowLjAsIkJvcmRlclN0eWxlIjp7IiRpZCI6IjkwOSIsIkxpbmVDb2xvciI6bnVsbCwiTGluZVdlaWdodCI6MC4wLCJMaW5lVHlwZSI6MCwiUGFyZW50U3R5bGUiOm51bGx9LCJQYXJlbnRTdHlsZSI6bnVsbH0sIkRhdGVTdHlsZSI6eyIkaWQiOiI5MTAiLCJGb250U2V0dGluZ3MiOnsiJGlkIjoiOTExIiwiRm9udFNpemUiOjgsIkZvbnROYW1lIjoiQ2FsaWJyaSIsIklzQm9sZCI6dHJ1ZSwiSXNJdGFsaWMiOmZhbHNlLCJJc1VuZGVybGluZWQiOmZhbHNlLCJQYXJlbnRTdHlsZSI6bnVsbH0sIkF1dG9TaXplIjowLCJGb3JlZ3JvdW5kIjp7IiRpZCI6IjkxMiIsIkNvbG9yIjp7IiRpZCI6IjkxM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xNCIsIlRvcCI6MCwiTGVmdCI6MCwiUmlnaHQiOjAsIkJvdHRvbSI6MH0sIlBhZGRpbmciOnsiJGlkIjoiOTE1IiwiVG9wIjowLCJMZWZ0IjowLCJSaWdodCI6MCwiQm90dG9tIjowfSwiQmFja2dyb3VuZCI6eyIkcmVmIjoiMTI0In0sIklzVmlzaWJsZSI6dHJ1ZSwiV2lkdGgiOjAuMCwiSGVpZ2h0IjowLjAsIkJvcmRlclN0eWxlIjp7IiRpZCI6IjkxNiIsIkxpbmVDb2xvciI6bnVsbCwiTGluZVdlaWdodCI6MC4wLCJMaW5lVHlwZSI6MCwiUGFyZW50U3R5bGUiOm51bGx9LCJQYXJlbnRTdHlsZSI6bnVsbH0sIkRhdGVGb3JtYXQiOnsiJGlkIjoiOTE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2LCJTbWFydER1cmF0aW9uQWN0aXZhdGVkIjpmYWxzZSwiRGF0ZUZvcm1hdCI6eyIkcmVmIjoiOTE3In0sIklkIjoiOWQ2YjBlYzctZjc1Zi00MDY0LTg3OTQtM2RlZjEyOGRmOTE0IiwiSW1wb3J0SWQiOm51bGwsIlRpdGxlIjoiV2VlayAyOC0yOSIsIk5vdGUiOm51bGwsIkh5cGVybGluayI6eyIkaWQiOiI5MTgiLCJBZGRyZXNzIjoiIiwiU3ViQWRkcmVzcyI6IiJ9LCJJc0NoYW5nZWQiOmZhbHNlLCJJc05ldyI6ZmFsc2V9LHsiJGlkIjoiOTE5IiwiR3JvdXBOYW1lIjpudWxsLCJTdGFydERhdGUiOiIyMDIwLTEwLTE1VDAwOjAwOjAwWiIsIkVuZERhdGUiOiIyMDIwLTEwLTMwVDIzOjU5OjAwWiIsIlBlcmNlbnRhZ2VDb21wbGV0ZSI6bnVsbCwiU3R5bGUiOnsiJGlkIjoiOTIwIiwiU2hhcGUiOjEsIlNoYXBlVGhpY2tuZXNzIjowLCJEdXJhdGlvbkZvcm1hdCI6MCwiSW5jbHVkZU5vbldvcmtpbmdEYXlzSW5EdXJhdGlvbiI6ZmFsc2UsIlBlcmNlbnRhZ2VDb21wbGV0ZVN0eWxlIjp7IiRpZCI6IjkyMSIsIkZvbnRTZXR0aW5ncyI6eyIkaWQiOiI5MjIiLCJGb250U2l6ZSI6MTAsIkZvbnROYW1lIjoiQ2FsaWJyaSIsIklzQm9sZCI6ZmFsc2UsIklzSXRhbGljIjpmYWxzZSwiSXNVbmRlcmxpbmVkIjpmYWxzZSwiUGFyZW50U3R5bGUiOm51bGx9LCJBdXRvU2l6ZSI6MCwiRm9yZWdyb3VuZCI6eyIkaWQiOiI5MjMiLCJDb2xvciI6eyIkaWQiOiI5MjQ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TI1IiwiVG9wIjowLCJMZWZ0IjowLCJSaWdodCI6MCwiQm90dG9tIjowfSwiUGFkZGluZyI6eyIkaWQiOiI5MjYiLCJUb3AiOjAsIkxlZnQiOjAsIlJpZ2h0IjowLCJCb3R0b20iOjB9LCJCYWNrZ3JvdW5kIjp7IiRyZWYiOiI4OSJ9LCJJc1Zpc2libGUiOnRydWUsIldpZHRoIjowLjAsIkhlaWdodCI6MC4wLCJCb3JkZXJTdHlsZSI6eyIkaWQiOiI5MjciLCJMaW5lQ29sb3IiOm51bGwsIkxpbmVXZWlnaHQiOjAuMCwiTGluZVR5cGUiOjAsIlBhcmVudFN0eWxlIjpudWxsfSwiUGFyZW50U3R5bGUiOm51bGx9LCJEdXJhdGlvblN0eWxlIjp7IiRpZCI6IjkyOCIsIkZvbnRTZXR0aW5ncyI6eyIkaWQiOiI5MjkiLCJGb250U2l6ZSI6MTAsIkZvbnROYW1lIjoiQ2FsaWJyaSIsIklzQm9sZCI6ZmFsc2UsIklzSXRhbGljIjp0cnVlLCJJc1VuZGVybGluZWQiOmZhbHNlLCJQYXJlbnRTdHlsZSI6bnVsbH0sIkF1dG9TaXplIjowLCJGb3JlZ3JvdW5kIjp7IiRpZCI6IjkzMCIsIkNvbG9yIjp7IiRpZCI6Ijkz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5MzIiLCJUb3AiOjAsIkxlZnQiOjAsIlJpZ2h0IjowLCJCb3R0b20iOjB9LCJQYWRkaW5nIjp7IiRpZCI6IjkzMyIsIlRvcCI6MCwiTGVmdCI6MCwiUmlnaHQiOjAsIkJvdHRvbSI6MH0sIkJhY2tncm91bmQiOnsiJHJlZiI6Ijk2In0sIklzVmlzaWJsZSI6dHJ1ZSwiV2lkdGgiOjAuMCwiSGVpZ2h0IjowLjAsIkJvcmRlclN0eWxlIjp7IiRpZCI6IjkzNCIsIkxpbmVDb2xvciI6bnVsbCwiTGluZVdlaWdodCI6MC4wLCJMaW5lVHlwZSI6MCwiUGFyZW50U3R5bGUiOm51bGx9LCJQYXJlbnRTdHlsZSI6bnVsbH0sIkhvcml6b250YWxDb25uZWN0b3JTdHlsZSI6eyIkaWQiOiI5MzUiLCJMaW5lQ29sb3IiOnsiJHJlZiI6Ijk4In0sIkxpbmVXZWlnaHQiOjEuMCwiTGluZVR5cGUiOjAsIlBhcmVudFN0eWxlIjpudWxsfSwiVmVydGljYWxDb25uZWN0b3JTdHlsZSI6eyIkaWQiOiI5MzY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kzNyIsIk1hcmdpbiI6eyIkaWQiOiI5MzgiLCJUb3AiOjAsIkxlZnQiOjQsIlJpZ2h0Ijo0LCJCb3R0b20iOjB9LCJQYWRkaW5nIjp7IiRpZCI6IjkzOSIsIlRvcCI6MCwiTGVmdCI6MCwiUmlnaHQiOjAsIkJvdHRvbSI6MH0sIkJhY2tncm91bmQiOnsiJGlkIjoiOTQwIiwiQ29sb3IiOnsiJGlkIjoiOTQxIiwiQSI6MjU1LCJSIjoxODcsIkciOjIyNCwiQiI6MjI3fX0sIklzVmlzaWJsZSI6dHJ1ZSwiV2lkdGgiOjAuMCwiSGVpZ2h0IjoxMC4wLCJCb3JkZXJTdHlsZSI6eyIkaWQiOiI5NDIiLCJMaW5lQ29sb3IiOnsiJGlkIjoiOTQzIiwiJHR5cGUiOiJOTFJFLkNvbW1vbi5Eb20uU29saWRDb2xvckJydXNoLCBOTFJFLkNvbW1vbiIsIkNvbG9yIjp7IiRpZCI6Ijk0NCIsIkEiOjI1NSwiUiI6MjU1LCJHIjowLCJCIjowfX0sIkxpbmVXZWlnaHQiOjAuMCwiTGluZVR5cGUiOjAsIlBhcmVudFN0eWxlIjpudWxsfSwiUGFyZW50U3R5bGUiOm51bGx9LCJUaXRsZVN0eWxlIjp7IiRpZCI6Ijk0NSIsIkZvbnRTZXR0aW5ncyI6eyIkaWQiOiI5NDYiLCJGb250U2l6ZSI6OCwiRm9udE5hbWUiOiJDYWxpYnJpIiwiSXNCb2xkIjp0cnVlLCJJc0l0YWxpYyI6ZmFsc2UsIklzVW5kZXJsaW5lZCI6ZmFsc2UsIlBhcmVudFN0eWxlIjpudWxsfSwiQXV0b1NpemUiOjAsIkZvcmVncm91bmQiOnsiJGlkIjoiOTQ3IiwiQ29sb3IiOnsiJGlkIjoiOTQ4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0OSIsIlRvcCI6MCwiTGVmdCI6MCwiUmlnaHQiOjAsIkJvdHRvbSI6MH0sIlBhZGRpbmciOnsiJGlkIjoiOTUwIiwiVG9wIjowLCJMZWZ0IjowLCJSaWdodCI6MCwiQm90dG9tIjowfSwiQmFja2dyb3VuZCI6eyIkcmVmIjoiMTE3In0sIklzVmlzaWJsZSI6dHJ1ZSwiV2lkdGgiOjAuMCwiSGVpZ2h0IjowLjAsIkJvcmRlclN0eWxlIjp7IiRpZCI6Ijk1MSIsIkxpbmVDb2xvciI6bnVsbCwiTGluZVdlaWdodCI6MC4wLCJMaW5lVHlwZSI6MCwiUGFyZW50U3R5bGUiOm51bGx9LCJQYXJlbnRTdHlsZSI6bnVsbH0sIkRhdGVTdHlsZSI6eyIkaWQiOiI5NTIiLCJGb250U2V0dGluZ3MiOnsiJGlkIjoiOTUzIiwiRm9udFNpemUiOjgsIkZvbnROYW1lIjoiQ2FsaWJyaSIsIklzQm9sZCI6dHJ1ZSwiSXNJdGFsaWMiOmZhbHNlLCJJc1VuZGVybGluZWQiOmZhbHNlLCJQYXJlbnRTdHlsZSI6bnVsbH0sIkF1dG9TaXplIjowLCJGb3JlZ3JvdW5kIjp7IiRpZCI6Ijk1NCIsIkNvbG9yIjp7IiRpZCI6Ijk1N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1NiIsIlRvcCI6MCwiTGVmdCI6MCwiUmlnaHQiOjAsIkJvdHRvbSI6MH0sIlBhZGRpbmciOnsiJGlkIjoiOTU3IiwiVG9wIjowLCJMZWZ0IjowLCJSaWdodCI6MCwiQm90dG9tIjowfSwiQmFja2dyb3VuZCI6eyIkcmVmIjoiMTI0In0sIklzVmlzaWJsZSI6dHJ1ZSwiV2lkdGgiOjAuMCwiSGVpZ2h0IjowLjAsIkJvcmRlclN0eWxlIjp7IiRpZCI6Ijk1OCIsIkxpbmVDb2xvciI6bnVsbCwiTGluZVdlaWdodCI6MC4wLCJMaW5lVHlwZSI6MCwiUGFyZW50U3R5bGUiOm51bGx9LCJQYXJlbnRTdHlsZSI6bnVsbH0sIkRhdGVGb3JtYXQiOnsiJGlkIjoiOTU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3LCJTbWFydER1cmF0aW9uQWN0aXZhdGVkIjpmYWxzZSwiRGF0ZUZvcm1hdCI6eyIkcmVmIjoiOTU5In0sIklkIjoiNzBjYTRhOWUtMTQ1YS00NjEzLWJhY2QtZjhkYjY3MDEzMTExIiwiSW1wb3J0SWQiOm51bGwsIlRpdGxlIjoiV2VlayAzMC0zMSIsIk5vdGUiOm51bGwsIkh5cGVybGluayI6eyIkaWQiOiI5NjAiLCJBZGRyZXNzIjoiIiwiU3ViQWRkcmVzcyI6IiJ9LCJJc0NoYW5nZWQiOmZhbHNlLCJJc05ldyI6ZmFsc2V9LHsiJGlkIjoiOTYxIiwiR3JvdXBOYW1lIjpudWxsLCJTdGFydERhdGUiOiIyMDIwLTEwLTMwVDAwOjAwOjAwWiIsIkVuZERhdGUiOiIyMDIwLTExLTE0VDIzOjU5OjAwWiIsIlBlcmNlbnRhZ2VDb21wbGV0ZSI6bnVsbCwiU3R5bGUiOnsiJGlkIjoiOTYyIiwiU2hhcGUiOjEsIlNoYXBlVGhpY2tuZXNzIjowLCJEdXJhdGlvbkZvcm1hdCI6MCwiSW5jbHVkZU5vbldvcmtpbmdEYXlzSW5EdXJhdGlvbiI6ZmFsc2UsIlBlcmNlbnRhZ2VDb21wbGV0ZVN0eWxlIjp7IiRpZCI6Ijk2MyIsIkZvbnRTZXR0aW5ncyI6eyIkaWQiOiI5NjQiLCJGb250U2l6ZSI6MTAsIkZvbnROYW1lIjoiQ2FsaWJyaSIsIklzQm9sZCI6ZmFsc2UsIklzSXRhbGljIjpmYWxzZSwiSXNVbmRlcmxpbmVkIjpmYWxzZSwiUGFyZW50U3R5bGUiOm51bGx9LCJBdXRvU2l6ZSI6MCwiRm9yZWdyb3VuZCI6eyIkaWQiOiI5NjUiLCJDb2xvciI6eyIkaWQiOiI5NjY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TY3IiwiVG9wIjowLCJMZWZ0IjowLCJSaWdodCI6MCwiQm90dG9tIjowfSwiUGFkZGluZyI6eyIkaWQiOiI5NjgiLCJUb3AiOjAsIkxlZnQiOjAsIlJpZ2h0IjowLCJCb3R0b20iOjB9LCJCYWNrZ3JvdW5kIjp7IiRyZWYiOiI4OSJ9LCJJc1Zpc2libGUiOnRydWUsIldpZHRoIjowLjAsIkhlaWdodCI6MC4wLCJCb3JkZXJTdHlsZSI6eyIkaWQiOiI5NjkiLCJMaW5lQ29sb3IiOm51bGwsIkxpbmVXZWlnaHQiOjAuMCwiTGluZVR5cGUiOjAsIlBhcmVudFN0eWxlIjpudWxsfSwiUGFyZW50U3R5bGUiOm51bGx9LCJEdXJhdGlvblN0eWxlIjp7IiRpZCI6Ijk3MCIsIkZvbnRTZXR0aW5ncyI6eyIkaWQiOiI5NzEiLCJGb250U2l6ZSI6MTAsIkZvbnROYW1lIjoiQ2FsaWJyaSIsIklzQm9sZCI6ZmFsc2UsIklzSXRhbGljIjp0cnVlLCJJc1VuZGVybGluZWQiOmZhbHNlLCJQYXJlbnRTdHlsZSI6bnVsbH0sIkF1dG9TaXplIjowLCJGb3JlZ3JvdW5kIjp7IiRpZCI6Ijk3MiIsIkNvbG9yIjp7IiRpZCI6Ijk3M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5NzQiLCJUb3AiOjAsIkxlZnQiOjAsIlJpZ2h0IjowLCJCb3R0b20iOjB9LCJQYWRkaW5nIjp7IiRpZCI6Ijk3NSIsIlRvcCI6MCwiTGVmdCI6MCwiUmlnaHQiOjAsIkJvdHRvbSI6MH0sIkJhY2tncm91bmQiOnsiJHJlZiI6Ijk2In0sIklzVmlzaWJsZSI6dHJ1ZSwiV2lkdGgiOjAuMCwiSGVpZ2h0IjowLjAsIkJvcmRlclN0eWxlIjp7IiRpZCI6Ijk3NiIsIkxpbmVDb2xvciI6bnVsbCwiTGluZVdlaWdodCI6MC4wLCJMaW5lVHlwZSI6MCwiUGFyZW50U3R5bGUiOm51bGx9LCJQYXJlbnRTdHlsZSI6bnVsbH0sIkhvcml6b250YWxDb25uZWN0b3JTdHlsZSI6eyIkaWQiOiI5NzciLCJMaW5lQ29sb3IiOnsiJHJlZiI6Ijk4In0sIkxpbmVXZWlnaHQiOjEuMCwiTGluZVR5cGUiOjAsIlBhcmVudFN0eWxlIjpudWxsfSwiVmVydGljYWxDb25uZWN0b3JTdHlsZSI6eyIkaWQiOiI5Nzg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k3OSIsIk1hcmdpbiI6eyIkaWQiOiI5ODAiLCJUb3AiOjAsIkxlZnQiOjQsIlJpZ2h0Ijo0LCJCb3R0b20iOjB9LCJQYWRkaW5nIjp7IiRpZCI6Ijk4MSIsIlRvcCI6MCwiTGVmdCI6MCwiUmlnaHQiOjAsIkJvdHRvbSI6MH0sIkJhY2tncm91bmQiOnsiJGlkIjoiOTgyIiwiQ29sb3IiOnsiJGlkIjoiOTgzIiwiQSI6MjU1LCJSIjoxODcsIkciOjIyNCwiQiI6MjI3fX0sIklzVmlzaWJsZSI6dHJ1ZSwiV2lkdGgiOjAuMCwiSGVpZ2h0IjoxMC4wLCJCb3JkZXJTdHlsZSI6eyIkaWQiOiI5ODQiLCJMaW5lQ29sb3IiOnsiJGlkIjoiOTg1IiwiJHR5cGUiOiJOTFJFLkNvbW1vbi5Eb20uU29saWRDb2xvckJydXNoLCBOTFJFLkNvbW1vbiIsIkNvbG9yIjp7IiRpZCI6Ijk4NiIsIkEiOjI1NSwiUiI6MjU1LCJHIjowLCJCIjowfX0sIkxpbmVXZWlnaHQiOjAuMCwiTGluZVR5cGUiOjAsIlBhcmVudFN0eWxlIjpudWxsfSwiUGFyZW50U3R5bGUiOm51bGx9LCJUaXRsZVN0eWxlIjp7IiRpZCI6Ijk4NyIsIkZvbnRTZXR0aW5ncyI6eyIkaWQiOiI5ODgiLCJGb250U2l6ZSI6OCwiRm9udE5hbWUiOiJDYWxpYnJpIiwiSXNCb2xkIjp0cnVlLCJJc0l0YWxpYyI6ZmFsc2UsIklzVW5kZXJsaW5lZCI6ZmFsc2UsIlBhcmVudFN0eWxlIjpudWxsfSwiQXV0b1NpemUiOjAsIkZvcmVncm91bmQiOnsiJGlkIjoiOTg5IiwiQ29sb3IiOnsiJGlkIjoiOTkw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5MSIsIlRvcCI6MCwiTGVmdCI6MCwiUmlnaHQiOjAsIkJvdHRvbSI6MH0sIlBhZGRpbmciOnsiJGlkIjoiOTkyIiwiVG9wIjowLCJMZWZ0IjowLCJSaWdodCI6MCwiQm90dG9tIjowfSwiQmFja2dyb3VuZCI6eyIkcmVmIjoiMTE3In0sIklzVmlzaWJsZSI6dHJ1ZSwiV2lkdGgiOjAuMCwiSGVpZ2h0IjowLjAsIkJvcmRlclN0eWxlIjp7IiRpZCI6Ijk5MyIsIkxpbmVDb2xvciI6bnVsbCwiTGluZVdlaWdodCI6MC4wLCJMaW5lVHlwZSI6MCwiUGFyZW50U3R5bGUiOm51bGx9LCJQYXJlbnRTdHlsZSI6bnVsbH0sIkRhdGVTdHlsZSI6eyIkaWQiOiI5OTQiLCJGb250U2V0dGluZ3MiOnsiJGlkIjoiOTk1IiwiRm9udFNpemUiOjgsIkZvbnROYW1lIjoiQ2FsaWJyaSIsIklzQm9sZCI6dHJ1ZSwiSXNJdGFsaWMiOmZhbHNlLCJJc1VuZGVybGluZWQiOmZhbHNlLCJQYXJlbnRTdHlsZSI6bnVsbH0sIkF1dG9TaXplIjowLCJGb3JlZ3JvdW5kIjp7IiRpZCI6Ijk5NiIsIkNvbG9yIjp7IiRpZCI6Ijk5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5OCIsIlRvcCI6MCwiTGVmdCI6MCwiUmlnaHQiOjAsIkJvdHRvbSI6MH0sIlBhZGRpbmciOnsiJGlkIjoiOTk5IiwiVG9wIjowLCJMZWZ0IjowLCJSaWdodCI6MCwiQm90dG9tIjowfSwiQmFja2dyb3VuZCI6eyIkcmVmIjoiMTI0In0sIklzVmlzaWJsZSI6dHJ1ZSwiV2lkdGgiOjAuMCwiSGVpZ2h0IjowLjAsIkJvcmRlclN0eWxlIjp7IiRpZCI6IjEwMDAiLCJMaW5lQ29sb3IiOm51bGwsIkxpbmVXZWlnaHQiOjAuMCwiTGluZVR5cGUiOjAsIlBhcmVudFN0eWxlIjpudWxsfSwiUGFyZW50U3R5bGUiOm51bGx9LCJEYXRlRm9ybWF0Ijp7IiRpZCI6IjEwM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gsIlNtYXJ0RHVyYXRpb25BY3RpdmF0ZWQiOmZhbHNlLCJEYXRlRm9ybWF0Ijp7IiRyZWYiOiIxMDAxIn0sIklkIjoiMWJiNzBjMjAtOWNiNi00NGI2LThhOTItZjVhZDVlM2FmN2JiIiwiSW1wb3J0SWQiOm51bGwsIlRpdGxlIjoiV2VlayAzMi0zMyIsIk5vdGUiOm51bGwsIkh5cGVybGluayI6eyIkaWQiOiIxMDAyIiwiQWRkcmVzcyI6IiIsIlN1YkFkZHJlc3MiOiIifSwiSXNDaGFuZ2VkIjpmYWxzZSwiSXNOZXciOmZhbHNlfV0sIlN3aW1sYW5lcyI6W10sIk1zUHJvamVjdEl0ZW1zVHJlZSI6eyIkaWQiOiIxMDAzIiwiUm9vdCI6eyJJbXBvcnRJZCI6bnVsbCwiSXNJbXBvcnRlZCI6ZmFsc2UsIkNoaWxkcmVuIjpbXX19LCJNZXRhZGF0YSI6eyIkaWQiOiIxMDA0IiwiUmVjZW50Q29sb3JzQ29sbGVjdGlvbiI6IltcIiNGRjAyQjJFRVwiLFwiI0ZGNTM1MzUzXCIsXCIjRkY3MEFENDdcIixcIiNGRkZGQzAwMFwiLFwiI0ZGMkY1NTk3XCIsXCIjRkZFRDdEMzFcIixcIiNGRjU0ODIzNVwiLFwiI0ZGRkZEOTY2XCJdIn0sIlNldHRpbmdzIjp7IiRpZCI6IjEwMDUiLCJJbXBhT3B0aW9ucyI6eyIkaWQiOiIxMDA2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TAwNyIsIlVzZVRpbWUiOmZhbHNlLCJXb3JrRGF5U3RhcnQiOiIwMDowMDowMCIsIldvcmtEYXlFbmQiOiIyMzo1OTowMCJ9LCJMYXN0VXNlZFRlbXBsYXRlSWQiOiJiODlmYWY4MC0wNDhlLTQ1OWMtYjY2ZS0wODFhZjZlNDg1NzcifQ=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ACS-powerpoint-template_2019 16_9a.pptx" id="{16B2FCD6-278C-4CDA-9FF1-E410FB3DAE5C}" vid="{1A20CC4C-7BE7-4F85-AEAD-59A2B8CBA8B2}"/>
    </a:ext>
  </a:extLst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9C630B2D238E41AFC9B805326743B9" ma:contentTypeVersion="13" ma:contentTypeDescription="Create a new document." ma:contentTypeScope="" ma:versionID="bf3cf230a67303fad2b0ce5786550641">
  <xsd:schema xmlns:xsd="http://www.w3.org/2001/XMLSchema" xmlns:xs="http://www.w3.org/2001/XMLSchema" xmlns:p="http://schemas.microsoft.com/office/2006/metadata/properties" xmlns:ns3="7b3c31cc-d333-4e4c-b9a1-f66602e24503" xmlns:ns4="cab34d74-6f6d-43b7-87b9-553747a25b64" targetNamespace="http://schemas.microsoft.com/office/2006/metadata/properties" ma:root="true" ma:fieldsID="8001ef42204012c60035e218ae152273" ns3:_="" ns4:_="">
    <xsd:import namespace="7b3c31cc-d333-4e4c-b9a1-f66602e24503"/>
    <xsd:import namespace="cab34d74-6f6d-43b7-87b9-553747a25b6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3c31cc-d333-4e4c-b9a1-f66602e24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34d74-6f6d-43b7-87b9-553747a25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331D6F-07B9-411E-8E51-47AC22B5E9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1411CD-4EB7-4532-8485-281D9A12FC95}">
  <ds:schemaRefs>
    <ds:schemaRef ds:uri="http://purl.org/dc/terms/"/>
    <ds:schemaRef ds:uri="7b3c31cc-d333-4e4c-b9a1-f66602e24503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ab34d74-6f6d-43b7-87b9-553747a25b64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FF4D588-017C-42C7-9E39-4159706CF1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3c31cc-d333-4e4c-b9a1-f66602e24503"/>
    <ds:schemaRef ds:uri="cab34d74-6f6d-43b7-87b9-553747a25b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acs-powerpoint-template-16-9</Template>
  <TotalTime>2525</TotalTime>
  <Words>1309</Words>
  <Application>Microsoft Office PowerPoint</Application>
  <PresentationFormat>On-screen Show (16:9)</PresentationFormat>
  <Paragraphs>259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Helvetica</vt:lpstr>
      <vt:lpstr>Default Design</vt:lpstr>
      <vt:lpstr>PEVOP Update   </vt:lpstr>
      <vt:lpstr>Executive Summary</vt:lpstr>
      <vt:lpstr>PowerPoint Presentation</vt:lpstr>
      <vt:lpstr>Working Group I</vt:lpstr>
      <vt:lpstr>Working Group II</vt:lpstr>
      <vt:lpstr>Working Group III</vt:lpstr>
      <vt:lpstr>PowerPoint Presentation</vt:lpstr>
      <vt:lpstr>PowerPoint Presentation</vt:lpstr>
      <vt:lpstr>New Concept Process and Program Funding Request</vt:lpstr>
      <vt:lpstr>Budget Approval Process</vt:lpstr>
      <vt:lpstr>PowerPoint Presentation</vt:lpstr>
      <vt:lpstr>Possible Future Portfolio Review Process</vt:lpstr>
      <vt:lpstr>PowerPoint Presentation</vt:lpstr>
      <vt:lpstr>Project Structure</vt:lpstr>
      <vt:lpstr>Project Communication 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Group I:  Add title</dc:title>
  <dc:creator>HOERTER,TIFFANY (Agilent USA)</dc:creator>
  <cp:lastModifiedBy>HOERTER,TIFFANY (Agilent USA)</cp:lastModifiedBy>
  <cp:revision>46</cp:revision>
  <dcterms:created xsi:type="dcterms:W3CDTF">2020-04-13T14:24:11Z</dcterms:created>
  <dcterms:modified xsi:type="dcterms:W3CDTF">2020-05-28T15:22:40Z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0x010100A59C630B2D238E41AFC9B805326743B9</vt:lpwstr>
  </property>
</Properties>
</file>